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3"/>
  </p:notesMasterIdLst>
  <p:sldIdLst>
    <p:sldId id="258" r:id="rId2"/>
  </p:sldIdLst>
  <p:sldSz cx="21240750" cy="15119350"/>
  <p:notesSz cx="6858000" cy="9144000"/>
  <p:embeddedFontLst>
    <p:embeddedFont>
      <p:font typeface="Raleway" pitchFamily="2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246">
          <p15:clr>
            <a:srgbClr val="9AA0A6"/>
          </p15:clr>
        </p15:guide>
        <p15:guide id="2" orient="horz" pos="6806">
          <p15:clr>
            <a:srgbClr val="9AA0A6"/>
          </p15:clr>
        </p15:guide>
        <p15:guide id="3" pos="396">
          <p15:clr>
            <a:srgbClr val="9AA0A6"/>
          </p15:clr>
        </p15:guide>
        <p15:guide id="4" pos="12987">
          <p15:clr>
            <a:srgbClr val="9AA0A6"/>
          </p15:clr>
        </p15:guide>
        <p15:guide id="5" orient="horz" pos="1657">
          <p15:clr>
            <a:srgbClr val="9AA0A6"/>
          </p15:clr>
        </p15:guide>
        <p15:guide id="6" pos="6746">
          <p15:clr>
            <a:srgbClr val="9AA0A6"/>
          </p15:clr>
        </p15:guide>
        <p15:guide id="7" orient="horz" pos="865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4246"/>
        <p:guide orient="horz" pos="6806"/>
        <p:guide pos="396"/>
        <p:guide pos="12987"/>
        <p:guide orient="horz" pos="1657"/>
        <p:guide pos="6746"/>
        <p:guide orient="horz" pos="865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inhard Hahn" userId="2f0da321bddd06d7" providerId="LiveId" clId="{E4C5BE2F-F078-40A3-B359-6B3057841875}"/>
    <pc:docChg chg="delSld">
      <pc:chgData name="Reinhard Hahn" userId="2f0da321bddd06d7" providerId="LiveId" clId="{E4C5BE2F-F078-40A3-B359-6B3057841875}" dt="2024-12-04T17:44:31.533" v="0" actId="47"/>
      <pc:docMkLst>
        <pc:docMk/>
      </pc:docMkLst>
      <pc:sldChg chg="del">
        <pc:chgData name="Reinhard Hahn" userId="2f0da321bddd06d7" providerId="LiveId" clId="{E4C5BE2F-F078-40A3-B359-6B3057841875}" dt="2024-12-04T17:44:31.533" v="0" actId="47"/>
        <pc:sldMkLst>
          <pc:docMk/>
          <pc:sldMk cId="0" sldId="257"/>
        </pc:sldMkLst>
      </pc:sldChg>
    </pc:docChg>
  </pc:docChgLst>
  <pc:docChgLst>
    <pc:chgData name="Holger Gasau" userId="88d525db29846a07" providerId="LiveId" clId="{8BC0C316-F514-4DE8-BA3B-FEFE2AF4B9D3}"/>
    <pc:docChg chg="undo custSel modSld">
      <pc:chgData name="Holger Gasau" userId="88d525db29846a07" providerId="LiveId" clId="{8BC0C316-F514-4DE8-BA3B-FEFE2AF4B9D3}" dt="2024-12-30T15:07:52.501" v="726" actId="20577"/>
      <pc:docMkLst>
        <pc:docMk/>
      </pc:docMkLst>
      <pc:sldChg chg="addSp delSp modSp mod">
        <pc:chgData name="Holger Gasau" userId="88d525db29846a07" providerId="LiveId" clId="{8BC0C316-F514-4DE8-BA3B-FEFE2AF4B9D3}" dt="2024-12-30T15:07:52.501" v="726" actId="20577"/>
        <pc:sldMkLst>
          <pc:docMk/>
          <pc:sldMk cId="1546105735" sldId="258"/>
        </pc:sldMkLst>
        <pc:spChg chg="mod">
          <ac:chgData name="Holger Gasau" userId="88d525db29846a07" providerId="LiveId" clId="{8BC0C316-F514-4DE8-BA3B-FEFE2AF4B9D3}" dt="2024-12-30T14:51:02.228" v="675" actId="255"/>
          <ac:spMkLst>
            <pc:docMk/>
            <pc:sldMk cId="1546105735" sldId="258"/>
            <ac:spMk id="4" creationId="{AA96479C-3985-2DE2-A7BF-DE5A8EB84BD3}"/>
          </ac:spMkLst>
        </pc:spChg>
        <pc:spChg chg="mod">
          <ac:chgData name="Holger Gasau" userId="88d525db29846a07" providerId="LiveId" clId="{8BC0C316-F514-4DE8-BA3B-FEFE2AF4B9D3}" dt="2024-12-30T14:50:56.321" v="674" actId="255"/>
          <ac:spMkLst>
            <pc:docMk/>
            <pc:sldMk cId="1546105735" sldId="258"/>
            <ac:spMk id="5" creationId="{9AC263CA-861D-87E0-E481-5E8BD58E867E}"/>
          </ac:spMkLst>
        </pc:spChg>
        <pc:spChg chg="mod">
          <ac:chgData name="Holger Gasau" userId="88d525db29846a07" providerId="LiveId" clId="{8BC0C316-F514-4DE8-BA3B-FEFE2AF4B9D3}" dt="2024-12-30T14:51:07.621" v="676" actId="255"/>
          <ac:spMkLst>
            <pc:docMk/>
            <pc:sldMk cId="1546105735" sldId="258"/>
            <ac:spMk id="6" creationId="{878B8F13-0A00-C3BD-21CF-9C6008C0D743}"/>
          </ac:spMkLst>
        </pc:spChg>
        <pc:spChg chg="mod">
          <ac:chgData name="Holger Gasau" userId="88d525db29846a07" providerId="LiveId" clId="{8BC0C316-F514-4DE8-BA3B-FEFE2AF4B9D3}" dt="2024-12-30T14:51:56.780" v="684" actId="255"/>
          <ac:spMkLst>
            <pc:docMk/>
            <pc:sldMk cId="1546105735" sldId="258"/>
            <ac:spMk id="7" creationId="{78001053-0DF8-E192-E854-865586EF2DDD}"/>
          </ac:spMkLst>
        </pc:spChg>
        <pc:spChg chg="mod">
          <ac:chgData name="Holger Gasau" userId="88d525db29846a07" providerId="LiveId" clId="{8BC0C316-F514-4DE8-BA3B-FEFE2AF4B9D3}" dt="2024-12-30T14:52:09.564" v="685" actId="255"/>
          <ac:spMkLst>
            <pc:docMk/>
            <pc:sldMk cId="1546105735" sldId="258"/>
            <ac:spMk id="8" creationId="{1CE06871-7C67-F57A-DCEE-8F97792D1423}"/>
          </ac:spMkLst>
        </pc:spChg>
        <pc:spChg chg="mod">
          <ac:chgData name="Holger Gasau" userId="88d525db29846a07" providerId="LiveId" clId="{8BC0C316-F514-4DE8-BA3B-FEFE2AF4B9D3}" dt="2024-12-30T14:52:20.097" v="686" actId="255"/>
          <ac:spMkLst>
            <pc:docMk/>
            <pc:sldMk cId="1546105735" sldId="258"/>
            <ac:spMk id="9" creationId="{57891769-CDB9-8CA1-D96D-08062D504E70}"/>
          </ac:spMkLst>
        </pc:spChg>
        <pc:spChg chg="mod">
          <ac:chgData name="Holger Gasau" userId="88d525db29846a07" providerId="LiveId" clId="{8BC0C316-F514-4DE8-BA3B-FEFE2AF4B9D3}" dt="2024-12-30T14:51:38.353" v="683" actId="20577"/>
          <ac:spMkLst>
            <pc:docMk/>
            <pc:sldMk cId="1546105735" sldId="258"/>
            <ac:spMk id="10" creationId="{06BE96C2-4290-BC91-991C-A8D44FB2C753}"/>
          </ac:spMkLst>
        </pc:spChg>
        <pc:spChg chg="mod">
          <ac:chgData name="Holger Gasau" userId="88d525db29846a07" providerId="LiveId" clId="{8BC0C316-F514-4DE8-BA3B-FEFE2AF4B9D3}" dt="2024-12-30T14:53:14.399" v="690" actId="255"/>
          <ac:spMkLst>
            <pc:docMk/>
            <pc:sldMk cId="1546105735" sldId="258"/>
            <ac:spMk id="11" creationId="{79513B82-0070-0112-5B0A-B0FC65853B8B}"/>
          </ac:spMkLst>
        </pc:spChg>
        <pc:spChg chg="mod">
          <ac:chgData name="Holger Gasau" userId="88d525db29846a07" providerId="LiveId" clId="{8BC0C316-F514-4DE8-BA3B-FEFE2AF4B9D3}" dt="2024-12-30T14:54:03.142" v="694" actId="255"/>
          <ac:spMkLst>
            <pc:docMk/>
            <pc:sldMk cId="1546105735" sldId="258"/>
            <ac:spMk id="12" creationId="{03551195-870D-B6AC-E021-1BEC9B6C526E}"/>
          </ac:spMkLst>
        </pc:spChg>
        <pc:spChg chg="mod">
          <ac:chgData name="Holger Gasau" userId="88d525db29846a07" providerId="LiveId" clId="{8BC0C316-F514-4DE8-BA3B-FEFE2AF4B9D3}" dt="2024-12-30T14:35:22.961" v="442" actId="1036"/>
          <ac:spMkLst>
            <pc:docMk/>
            <pc:sldMk cId="1546105735" sldId="258"/>
            <ac:spMk id="110" creationId="{8299DED5-FF9B-8A4C-47C0-7519513225CA}"/>
          </ac:spMkLst>
        </pc:spChg>
        <pc:spChg chg="mod">
          <ac:chgData name="Holger Gasau" userId="88d525db29846a07" providerId="LiveId" clId="{8BC0C316-F514-4DE8-BA3B-FEFE2AF4B9D3}" dt="2024-12-30T14:53:24.855" v="692" actId="1036"/>
          <ac:spMkLst>
            <pc:docMk/>
            <pc:sldMk cId="1546105735" sldId="258"/>
            <ac:spMk id="114" creationId="{49660D77-B743-D671-1CA5-273B56C0FDD5}"/>
          </ac:spMkLst>
        </pc:spChg>
        <pc:spChg chg="mod">
          <ac:chgData name="Holger Gasau" userId="88d525db29846a07" providerId="LiveId" clId="{8BC0C316-F514-4DE8-BA3B-FEFE2AF4B9D3}" dt="2024-12-30T15:07:52.501" v="726" actId="20577"/>
          <ac:spMkLst>
            <pc:docMk/>
            <pc:sldMk cId="1546105735" sldId="258"/>
            <ac:spMk id="119" creationId="{B3D96A66-DDCE-2DAD-E730-7E496CDFB94D}"/>
          </ac:spMkLst>
        </pc:spChg>
        <pc:spChg chg="mod">
          <ac:chgData name="Holger Gasau" userId="88d525db29846a07" providerId="LiveId" clId="{8BC0C316-F514-4DE8-BA3B-FEFE2AF4B9D3}" dt="2024-12-30T14:11:45.290" v="62" actId="20577"/>
          <ac:spMkLst>
            <pc:docMk/>
            <pc:sldMk cId="1546105735" sldId="258"/>
            <ac:spMk id="138" creationId="{EC55AD66-ABAD-2B93-0179-CCE13F0FCDE2}"/>
          </ac:spMkLst>
        </pc:spChg>
        <pc:picChg chg="add mod">
          <ac:chgData name="Holger Gasau" userId="88d525db29846a07" providerId="LiveId" clId="{8BC0C316-F514-4DE8-BA3B-FEFE2AF4B9D3}" dt="2024-12-30T15:07:36.720" v="725" actId="14861"/>
          <ac:picMkLst>
            <pc:docMk/>
            <pc:sldMk cId="1546105735" sldId="258"/>
            <ac:picMk id="3" creationId="{B8649A82-1D03-6D20-641C-8F824928A11E}"/>
          </ac:picMkLst>
        </pc:picChg>
      </pc:sldChg>
    </pc:docChg>
  </pc:docChgLst>
  <pc:docChgLst>
    <pc:chgData name="Holger Gasau" userId="88d525db29846a07" providerId="LiveId" clId="{EFBF9865-EF3E-47D8-AB27-9DD804D02042}"/>
    <pc:docChg chg="undo custSel modSld">
      <pc:chgData name="Holger Gasau" userId="88d525db29846a07" providerId="LiveId" clId="{EFBF9865-EF3E-47D8-AB27-9DD804D02042}" dt="2025-01-02T16:46:50.384" v="848" actId="20577"/>
      <pc:docMkLst>
        <pc:docMk/>
      </pc:docMkLst>
      <pc:sldChg chg="addSp delSp modSp mod modNotesTx">
        <pc:chgData name="Holger Gasau" userId="88d525db29846a07" providerId="LiveId" clId="{EFBF9865-EF3E-47D8-AB27-9DD804D02042}" dt="2025-01-02T16:46:50.384" v="848" actId="20577"/>
        <pc:sldMkLst>
          <pc:docMk/>
          <pc:sldMk cId="1546105735" sldId="258"/>
        </pc:sldMkLst>
        <pc:spChg chg="add mod">
          <ac:chgData name="Holger Gasau" userId="88d525db29846a07" providerId="LiveId" clId="{EFBF9865-EF3E-47D8-AB27-9DD804D02042}" dt="2025-01-02T16:45:28.636" v="831" actId="113"/>
          <ac:spMkLst>
            <pc:docMk/>
            <pc:sldMk cId="1546105735" sldId="258"/>
            <ac:spMk id="2" creationId="{BDE02065-F47E-782D-9FFC-75D71EA53ED2}"/>
          </ac:spMkLst>
        </pc:spChg>
        <pc:spChg chg="mod">
          <ac:chgData name="Holger Gasau" userId="88d525db29846a07" providerId="LiveId" clId="{EFBF9865-EF3E-47D8-AB27-9DD804D02042}" dt="2025-01-02T16:19:56.963" v="160" actId="14100"/>
          <ac:spMkLst>
            <pc:docMk/>
            <pc:sldMk cId="1546105735" sldId="258"/>
            <ac:spMk id="4" creationId="{AA96479C-3985-2DE2-A7BF-DE5A8EB84BD3}"/>
          </ac:spMkLst>
        </pc:spChg>
        <pc:spChg chg="mod">
          <ac:chgData name="Holger Gasau" userId="88d525db29846a07" providerId="LiveId" clId="{EFBF9865-EF3E-47D8-AB27-9DD804D02042}" dt="2025-01-02T16:21:23.194" v="170" actId="14100"/>
          <ac:spMkLst>
            <pc:docMk/>
            <pc:sldMk cId="1546105735" sldId="258"/>
            <ac:spMk id="5" creationId="{9AC263CA-861D-87E0-E481-5E8BD58E867E}"/>
          </ac:spMkLst>
        </pc:spChg>
        <pc:spChg chg="mod">
          <ac:chgData name="Holger Gasau" userId="88d525db29846a07" providerId="LiveId" clId="{EFBF9865-EF3E-47D8-AB27-9DD804D02042}" dt="2025-01-02T16:22:58.366" v="180" actId="14100"/>
          <ac:spMkLst>
            <pc:docMk/>
            <pc:sldMk cId="1546105735" sldId="258"/>
            <ac:spMk id="6" creationId="{878B8F13-0A00-C3BD-21CF-9C6008C0D743}"/>
          </ac:spMkLst>
        </pc:spChg>
        <pc:spChg chg="mod">
          <ac:chgData name="Holger Gasau" userId="88d525db29846a07" providerId="LiveId" clId="{EFBF9865-EF3E-47D8-AB27-9DD804D02042}" dt="2025-01-02T16:25:51.573" v="269" actId="14100"/>
          <ac:spMkLst>
            <pc:docMk/>
            <pc:sldMk cId="1546105735" sldId="258"/>
            <ac:spMk id="7" creationId="{78001053-0DF8-E192-E854-865586EF2DDD}"/>
          </ac:spMkLst>
        </pc:spChg>
        <pc:spChg chg="mod">
          <ac:chgData name="Holger Gasau" userId="88d525db29846a07" providerId="LiveId" clId="{EFBF9865-EF3E-47D8-AB27-9DD804D02042}" dt="2025-01-02T16:35:22.645" v="528" actId="14100"/>
          <ac:spMkLst>
            <pc:docMk/>
            <pc:sldMk cId="1546105735" sldId="258"/>
            <ac:spMk id="8" creationId="{1CE06871-7C67-F57A-DCEE-8F97792D1423}"/>
          </ac:spMkLst>
        </pc:spChg>
        <pc:spChg chg="mod">
          <ac:chgData name="Holger Gasau" userId="88d525db29846a07" providerId="LiveId" clId="{EFBF9865-EF3E-47D8-AB27-9DD804D02042}" dt="2025-01-02T16:27:41.867" v="324" actId="14100"/>
          <ac:spMkLst>
            <pc:docMk/>
            <pc:sldMk cId="1546105735" sldId="258"/>
            <ac:spMk id="9" creationId="{57891769-CDB9-8CA1-D96D-08062D504E70}"/>
          </ac:spMkLst>
        </pc:spChg>
        <pc:spChg chg="mod">
          <ac:chgData name="Holger Gasau" userId="88d525db29846a07" providerId="LiveId" clId="{EFBF9865-EF3E-47D8-AB27-9DD804D02042}" dt="2025-01-02T16:30:54.500" v="430" actId="14100"/>
          <ac:spMkLst>
            <pc:docMk/>
            <pc:sldMk cId="1546105735" sldId="258"/>
            <ac:spMk id="10" creationId="{06BE96C2-4290-BC91-991C-A8D44FB2C753}"/>
          </ac:spMkLst>
        </pc:spChg>
        <pc:spChg chg="mod">
          <ac:chgData name="Holger Gasau" userId="88d525db29846a07" providerId="LiveId" clId="{EFBF9865-EF3E-47D8-AB27-9DD804D02042}" dt="2025-01-02T16:38:19.021" v="598" actId="20577"/>
          <ac:spMkLst>
            <pc:docMk/>
            <pc:sldMk cId="1546105735" sldId="258"/>
            <ac:spMk id="11" creationId="{79513B82-0070-0112-5B0A-B0FC65853B8B}"/>
          </ac:spMkLst>
        </pc:spChg>
        <pc:spChg chg="mod">
          <ac:chgData name="Holger Gasau" userId="88d525db29846a07" providerId="LiveId" clId="{EFBF9865-EF3E-47D8-AB27-9DD804D02042}" dt="2025-01-02T16:41:24.633" v="710" actId="1076"/>
          <ac:spMkLst>
            <pc:docMk/>
            <pc:sldMk cId="1546105735" sldId="258"/>
            <ac:spMk id="12" creationId="{03551195-870D-B6AC-E021-1BEC9B6C526E}"/>
          </ac:spMkLst>
        </pc:spChg>
        <pc:spChg chg="mod">
          <ac:chgData name="Holger Gasau" userId="88d525db29846a07" providerId="LiveId" clId="{EFBF9865-EF3E-47D8-AB27-9DD804D02042}" dt="2025-01-02T16:38:06.410" v="590" actId="1035"/>
          <ac:spMkLst>
            <pc:docMk/>
            <pc:sldMk cId="1546105735" sldId="258"/>
            <ac:spMk id="110" creationId="{8299DED5-FF9B-8A4C-47C0-7519513225CA}"/>
          </ac:spMkLst>
        </pc:spChg>
        <pc:spChg chg="mod">
          <ac:chgData name="Holger Gasau" userId="88d525db29846a07" providerId="LiveId" clId="{EFBF9865-EF3E-47D8-AB27-9DD804D02042}" dt="2025-01-02T16:37:57.894" v="586" actId="1036"/>
          <ac:spMkLst>
            <pc:docMk/>
            <pc:sldMk cId="1546105735" sldId="258"/>
            <ac:spMk id="114" creationId="{49660D77-B743-D671-1CA5-273B56C0FDD5}"/>
          </ac:spMkLst>
        </pc:spChg>
        <pc:spChg chg="mod">
          <ac:chgData name="Holger Gasau" userId="88d525db29846a07" providerId="LiveId" clId="{EFBF9865-EF3E-47D8-AB27-9DD804D02042}" dt="2025-01-02T16:37:51.145" v="582" actId="1038"/>
          <ac:spMkLst>
            <pc:docMk/>
            <pc:sldMk cId="1546105735" sldId="258"/>
            <ac:spMk id="116" creationId="{0BBDCB3C-809B-E34D-87AA-8763EB67FF53}"/>
          </ac:spMkLst>
        </pc:spChg>
        <pc:spChg chg="mod">
          <ac:chgData name="Holger Gasau" userId="88d525db29846a07" providerId="LiveId" clId="{EFBF9865-EF3E-47D8-AB27-9DD804D02042}" dt="2025-01-02T16:42:16.498" v="717" actId="14100"/>
          <ac:spMkLst>
            <pc:docMk/>
            <pc:sldMk cId="1546105735" sldId="258"/>
            <ac:spMk id="119" creationId="{B3D96A66-DDCE-2DAD-E730-7E496CDFB94D}"/>
          </ac:spMkLst>
        </pc:spChg>
        <pc:spChg chg="del mod">
          <ac:chgData name="Holger Gasau" userId="88d525db29846a07" providerId="LiveId" clId="{EFBF9865-EF3E-47D8-AB27-9DD804D02042}" dt="2025-01-02T16:19:20.201" v="156" actId="478"/>
          <ac:spMkLst>
            <pc:docMk/>
            <pc:sldMk cId="1546105735" sldId="258"/>
            <ac:spMk id="124" creationId="{F4834AE2-D0D1-4841-A95F-6B9C47DA4DAF}"/>
          </ac:spMkLst>
        </pc:spChg>
        <pc:spChg chg="del">
          <ac:chgData name="Holger Gasau" userId="88d525db29846a07" providerId="LiveId" clId="{EFBF9865-EF3E-47D8-AB27-9DD804D02042}" dt="2025-01-02T16:21:02.437" v="168" actId="478"/>
          <ac:spMkLst>
            <pc:docMk/>
            <pc:sldMk cId="1546105735" sldId="258"/>
            <ac:spMk id="125" creationId="{DA64356C-BD56-F422-2B79-1E549C8B5684}"/>
          </ac:spMkLst>
        </pc:spChg>
        <pc:spChg chg="del">
          <ac:chgData name="Holger Gasau" userId="88d525db29846a07" providerId="LiveId" clId="{EFBF9865-EF3E-47D8-AB27-9DD804D02042}" dt="2025-01-02T16:22:20.209" v="176" actId="478"/>
          <ac:spMkLst>
            <pc:docMk/>
            <pc:sldMk cId="1546105735" sldId="258"/>
            <ac:spMk id="127" creationId="{6105D65A-0455-BF28-E317-96139FE9763B}"/>
          </ac:spMkLst>
        </pc:spChg>
        <pc:spChg chg="del mod">
          <ac:chgData name="Holger Gasau" userId="88d525db29846a07" providerId="LiveId" clId="{EFBF9865-EF3E-47D8-AB27-9DD804D02042}" dt="2025-01-02T16:25:21.590" v="265" actId="478"/>
          <ac:spMkLst>
            <pc:docMk/>
            <pc:sldMk cId="1546105735" sldId="258"/>
            <ac:spMk id="128" creationId="{588E24B1-2909-931A-A230-ACAF9FA710C9}"/>
          </ac:spMkLst>
        </pc:spChg>
        <pc:spChg chg="del">
          <ac:chgData name="Holger Gasau" userId="88d525db29846a07" providerId="LiveId" clId="{EFBF9865-EF3E-47D8-AB27-9DD804D02042}" dt="2025-01-02T16:27:13.706" v="319" actId="478"/>
          <ac:spMkLst>
            <pc:docMk/>
            <pc:sldMk cId="1546105735" sldId="258"/>
            <ac:spMk id="129" creationId="{2E05D498-E5C6-0154-FED4-C725F56532DE}"/>
          </ac:spMkLst>
        </pc:spChg>
        <pc:spChg chg="del">
          <ac:chgData name="Holger Gasau" userId="88d525db29846a07" providerId="LiveId" clId="{EFBF9865-EF3E-47D8-AB27-9DD804D02042}" dt="2025-01-02T16:34:55.343" v="524" actId="478"/>
          <ac:spMkLst>
            <pc:docMk/>
            <pc:sldMk cId="1546105735" sldId="258"/>
            <ac:spMk id="131" creationId="{B2449964-E96E-0828-137B-D4AF3767B248}"/>
          </ac:spMkLst>
        </pc:spChg>
        <pc:spChg chg="del mod">
          <ac:chgData name="Holger Gasau" userId="88d525db29846a07" providerId="LiveId" clId="{EFBF9865-EF3E-47D8-AB27-9DD804D02042}" dt="2025-01-02T16:41:45.678" v="713" actId="21"/>
          <ac:spMkLst>
            <pc:docMk/>
            <pc:sldMk cId="1546105735" sldId="258"/>
            <ac:spMk id="133" creationId="{BDE02065-F47E-782D-9FFC-75D71EA53ED2}"/>
          </ac:spMkLst>
        </pc:spChg>
        <pc:spChg chg="del mod">
          <ac:chgData name="Holger Gasau" userId="88d525db29846a07" providerId="LiveId" clId="{EFBF9865-EF3E-47D8-AB27-9DD804D02042}" dt="2025-01-02T16:37:13.354" v="573" actId="478"/>
          <ac:spMkLst>
            <pc:docMk/>
            <pc:sldMk cId="1546105735" sldId="258"/>
            <ac:spMk id="134" creationId="{B1C78E6C-396A-81ED-B455-88E3C5D904AF}"/>
          </ac:spMkLst>
        </pc:spChg>
        <pc:spChg chg="del mod">
          <ac:chgData name="Holger Gasau" userId="88d525db29846a07" providerId="LiveId" clId="{EFBF9865-EF3E-47D8-AB27-9DD804D02042}" dt="2025-01-02T16:30:37.472" v="428" actId="478"/>
          <ac:spMkLst>
            <pc:docMk/>
            <pc:sldMk cId="1546105735" sldId="258"/>
            <ac:spMk id="136" creationId="{0042AC3B-472C-AA73-E63B-0775B68429E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20901" y="685800"/>
            <a:ext cx="4817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579206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>
          <a:extLst>
            <a:ext uri="{FF2B5EF4-FFF2-40B4-BE49-F238E27FC236}">
              <a16:creationId xmlns:a16="http://schemas.microsoft.com/office/drawing/2014/main" id="{0E06DAAC-C498-ED3E-453B-09128FDD1B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5a9fdf977_1_4:notes">
            <a:extLst>
              <a:ext uri="{FF2B5EF4-FFF2-40B4-BE49-F238E27FC236}">
                <a16:creationId xmlns:a16="http://schemas.microsoft.com/office/drawing/2014/main" id="{F5CBCCBC-D6DA-ED77-2FF5-E244228B056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20763" y="685800"/>
            <a:ext cx="48164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5a9fdf977_1_4:notes">
            <a:extLst>
              <a:ext uri="{FF2B5EF4-FFF2-40B4-BE49-F238E27FC236}">
                <a16:creationId xmlns:a16="http://schemas.microsoft.com/office/drawing/2014/main" id="{026D5B08-0CC7-0845-85B0-C5C2BBE685D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Hier finden Sie nähere Erläuterungen zu den Elementen des Business Canvas.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Schlüssel-Partner / Key Partners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Wer sind unsere Schlüsselpartner?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Wer sind unsere Schlüssellieferanten?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Welche Schlüsselressourcen kommen von Partnern?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Welche Schlüsselaktivitäten kommen von Partnern?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0"/>
              <a:t>Vorteile von Partnerschaften: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Verbesserung der Leistung, Einsparung von Aufwand und Kosten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Verringerung von Risiken und Unsicherheiten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Zugang zu Ressourcen und Leistungen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------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Schlüssel-Aktivitäten / Key </a:t>
            </a:r>
            <a:r>
              <a:rPr lang="de-DE" b="1" err="1"/>
              <a:t>Activities</a:t>
            </a:r>
            <a:endParaRPr lang="de-DE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Welche Schlüssel-Aktivitäten erfordern unsere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Nutzen-Versprechen?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Vertriebs- und Kommunikations-Kanäle?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Kunden-Beziehungen?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Einnahme-Quellen?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Kategorien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Produktion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Problemlösung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Plattform/Netzwerk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---------------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Nutzen-Versprechen / Value </a:t>
            </a:r>
            <a:r>
              <a:rPr lang="de-DE" b="1" err="1"/>
              <a:t>Propositions</a:t>
            </a:r>
            <a:endParaRPr lang="de-DE" b="1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Welchen Nutzen bieten wir dem Kunden an?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Welches Kunden-Problem helfen wir zu lösen?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Welches Produkt- bzw. Leistungspaket bieten wir welcher Kunden-Art an?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Welche Kunden-Bedürfnisse befriedigen wir?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Eigenschaften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Neu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Leistungsstark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Kundengerecht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Arbeitserleichterung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Design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Marke/Status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Preis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Kostengünstig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Risikoarm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Verfügbar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Nutzerfreundlich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---------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Kunden-Beziehungen / Customer Relationships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Welche Art von Kunden-Beziehung erwarten die verschieden Kunden-Arten von uns?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Welche haben wir bereits geschaffen?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Wie passen sie zum Rest des Geschäftsmodells?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Welche Kosten verursachen sie?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Beispiele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Persönliche Unterstützung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Spezielle persönliche Unterstützung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Hilfe zur Selbsthilfe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Automatisierte Dienstleistungen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Communities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Kreative Partnerschaft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---------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Kunden-Arten / Customer Segments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Wem bieten wir einen Nutzen an?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Wer sind unsere wichtigsten Kunden?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Massenmarkt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Nischenmarkt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Ein Marktsegment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Verschiedene Marktsegmente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Vielseitige Plattformen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-----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Schlüssel-Ressourcen / Key Resources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b="0"/>
              <a:t>Welche Schlüssel Ressourcen benötigen wir für unsere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b="0"/>
              <a:t>Nutzen-Versprechen?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b="0"/>
              <a:t>Vertriebs- und Kommunikations-Kanäle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b="0"/>
              <a:t>Kunden-Beziehungen? Einnahmequellen?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Ressourcen-Arten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Personal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Wissen (Patente, Markenschutz, Urheberrechte, Daten)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Symbol" panose="05050102010706020507" pitchFamily="18" charset="2"/>
              <a:buChar char="-"/>
              <a:tabLst/>
              <a:defRPr/>
            </a:pPr>
            <a:r>
              <a:rPr lang="de-DE"/>
              <a:t>Produktionsmittel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Symbol" panose="05050102010706020507" pitchFamily="18" charset="2"/>
              <a:buChar char="-"/>
              <a:tabLst/>
              <a:defRPr/>
            </a:pPr>
            <a:r>
              <a:rPr lang="de-DE"/>
              <a:t>Finanzen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-----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Vertriebs- und Kommunikations-Kanäle / Channels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Über welche Kanäle wollen unsere Kunden Arten erreicht werden?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Wie erreichen wir sie jetzt?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Wie funktionieren diese Kanäle gemeinsam?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Welche funktionieren am besten?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Welche sind besonders kostengünstig?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/>
              <a:t>Wie können wir sie mit typischen Kundenaktivitäten in Berührung bringen?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Kanal-Phasen 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de-DE" u="sng"/>
              <a:t>Aufmerksamkeit:</a:t>
            </a:r>
            <a:br>
              <a:rPr lang="de-DE"/>
            </a:br>
            <a:r>
              <a:rPr lang="de-DE"/>
              <a:t>Wie können wir Aufmerksamkeit für unser Unternehmen und seine Angebote erzeugen?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de-DE" u="sng"/>
              <a:t>Bewertung:</a:t>
            </a:r>
            <a:br>
              <a:rPr lang="de-DE"/>
            </a:br>
            <a:r>
              <a:rPr lang="de-DE"/>
              <a:t>Wie helfen wir unseren Kunden dabei, die Nutzen-Versprechen unseres Unternehmens zu bewerten?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de-DE" u="sng"/>
              <a:t>Kauf:</a:t>
            </a:r>
            <a:br>
              <a:rPr lang="de-DE"/>
            </a:br>
            <a:r>
              <a:rPr lang="de-DE"/>
              <a:t>Wie ermöglichen wir es Kunden, bestimmte Produkte und Leistungen zu kaufen?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de-DE" u="sng"/>
              <a:t>Vertrieb:</a:t>
            </a:r>
            <a:br>
              <a:rPr lang="de-DE"/>
            </a:br>
            <a:r>
              <a:rPr lang="de-DE"/>
              <a:t>Wie liefern wir unser Nutzen- Versprechen an den Kunden?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de-DE" u="sng"/>
              <a:t>Nach dem Kauf:</a:t>
            </a:r>
            <a:br>
              <a:rPr lang="de-DE" u="sng"/>
            </a:br>
            <a:r>
              <a:rPr lang="de-DE"/>
              <a:t>Wie betreuen wir die Kunden nach dem Kauf?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-----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Kosten / </a:t>
            </a:r>
            <a:r>
              <a:rPr lang="de-DE" b="1" err="1"/>
              <a:t>Cost</a:t>
            </a:r>
            <a:r>
              <a:rPr lang="de-DE" b="1"/>
              <a:t> </a:t>
            </a:r>
            <a:r>
              <a:rPr lang="de-DE" b="1" err="1"/>
              <a:t>Structure</a:t>
            </a:r>
            <a:endParaRPr lang="de-DE" b="1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Welches sind die wichtigsten Kosten in unserem Geschäftsmodell?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Welche Schlüsselressourcen sind besonders kostenintensiv?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Welche Schlüsselaktivitäten sind besonders kostenintensiv?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Ist unser Geschäftsmodell eher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Kostenorientiert (geringe Kosten, geringes Preis-Leistungs-Versprechen, maximale Automatisierung, extensives Outsourcing)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Nutzenorientiert (Nutzen-Angebot im Vordergrund, Premium-Nutzen Versprechen)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u="sng"/>
              <a:t>Beispiele für Kosten-Arten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Fixkosten (Löhne, Mieten, Betriebsmittel)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Variable Kosten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Kostenersparnis durch Masse (z. B. Einkauf, Produktion)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Kostenersparnis durch Synergieeffekte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------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/>
              <a:t>Einnahmequellen / Revenue Streams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Für welchen Nutzen sind unsere Kunden bereit, Geld auszugeben?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Wofür geben sie es derzeit aus?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Wie bezahlen sie derzeit?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Wie würden sie lieber bezahlen?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de-DE"/>
              <a:t>Welchen Anteil haben die jeweiligen Einnahmequellen an den gesamten Einnahmen?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Einnahmearten:</a:t>
            </a:r>
            <a:br>
              <a:rPr lang="de-DE"/>
            </a:br>
            <a:r>
              <a:rPr lang="de-DE"/>
              <a:t>Verkaufspreis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Nutzungsgebühr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Abonnement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Verleih/Vermietung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Leasing / Lizenzen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Vermittlungsgebühr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Werbung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Variable Preise:</a:t>
            </a:r>
            <a:br>
              <a:rPr lang="de-DE"/>
            </a:br>
            <a:r>
              <a:rPr lang="de-DE"/>
              <a:t>Verhandlungssache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Ertragsabhängig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Marktabhängig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Feste Preise: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Listenpreis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Abhängig von den Produktionskosten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Anhängig vom Kunden-Segment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DE"/>
              <a:t>Abhängig von der Menge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2656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724028" y="6322709"/>
            <a:ext cx="19791900" cy="247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9680119" y="13708144"/>
            <a:ext cx="1274400" cy="115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9680119" y="13708144"/>
            <a:ext cx="1274400" cy="115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724028" y="1308210"/>
            <a:ext cx="19791900" cy="16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724028" y="3387853"/>
            <a:ext cx="19791900" cy="1004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9680119" y="13708144"/>
            <a:ext cx="1274400" cy="115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724028" y="1308210"/>
            <a:ext cx="19791900" cy="16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724028" y="3387853"/>
            <a:ext cx="9291000" cy="1004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1224866" y="3387853"/>
            <a:ext cx="9291000" cy="1004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9680119" y="13708144"/>
            <a:ext cx="1274400" cy="115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724028" y="1308210"/>
            <a:ext cx="19791900" cy="16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9680119" y="13708144"/>
            <a:ext cx="1274400" cy="115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724028" y="1633260"/>
            <a:ext cx="6522600" cy="222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724028" y="4084913"/>
            <a:ext cx="6522600" cy="93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9680119" y="13708144"/>
            <a:ext cx="1274400" cy="115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138770" y="1323276"/>
            <a:ext cx="14791200" cy="1202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9680119" y="13708144"/>
            <a:ext cx="1274400" cy="115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0620000" y="-367"/>
            <a:ext cx="10620000" cy="1512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616713" y="3625081"/>
            <a:ext cx="9396300" cy="435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616713" y="8240011"/>
            <a:ext cx="9396300" cy="363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1473642" y="2128514"/>
            <a:ext cx="8912700" cy="108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9680119" y="13708144"/>
            <a:ext cx="1274400" cy="115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724028" y="12436336"/>
            <a:ext cx="13934100" cy="177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9680119" y="13708144"/>
            <a:ext cx="1274400" cy="115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724028" y="3251601"/>
            <a:ext cx="19791900" cy="577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724028" y="9266383"/>
            <a:ext cx="19791900" cy="38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9680119" y="13708144"/>
            <a:ext cx="1274400" cy="115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4028" y="1308210"/>
            <a:ext cx="19791900" cy="16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4028" y="3387853"/>
            <a:ext cx="19791900" cy="1004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9680119" y="13708144"/>
            <a:ext cx="1274400" cy="11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>
          <a:extLst>
            <a:ext uri="{FF2B5EF4-FFF2-40B4-BE49-F238E27FC236}">
              <a16:creationId xmlns:a16="http://schemas.microsoft.com/office/drawing/2014/main" id="{AF834E03-AC3F-7E96-543A-779FAD59C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6">
            <a:extLst>
              <a:ext uri="{FF2B5EF4-FFF2-40B4-BE49-F238E27FC236}">
                <a16:creationId xmlns:a16="http://schemas.microsoft.com/office/drawing/2014/main" id="{DD4E80FB-CA77-C66E-2B37-5A15701EBD08}"/>
              </a:ext>
            </a:extLst>
          </p:cNvPr>
          <p:cNvSpPr/>
          <p:nvPr/>
        </p:nvSpPr>
        <p:spPr>
          <a:xfrm>
            <a:off x="4604125" y="6740024"/>
            <a:ext cx="3975900" cy="4389211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26">
            <a:extLst>
              <a:ext uri="{FF2B5EF4-FFF2-40B4-BE49-F238E27FC236}">
                <a16:creationId xmlns:a16="http://schemas.microsoft.com/office/drawing/2014/main" id="{83BD36B1-4D51-0E4C-79F1-CA28A382BD81}"/>
              </a:ext>
            </a:extLst>
          </p:cNvPr>
          <p:cNvSpPr/>
          <p:nvPr/>
        </p:nvSpPr>
        <p:spPr>
          <a:xfrm>
            <a:off x="628225" y="11129237"/>
            <a:ext cx="10081800" cy="3089647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26">
            <a:extLst>
              <a:ext uri="{FF2B5EF4-FFF2-40B4-BE49-F238E27FC236}">
                <a16:creationId xmlns:a16="http://schemas.microsoft.com/office/drawing/2014/main" id="{8299DED5-FF9B-8A4C-47C0-7519513225CA}"/>
              </a:ext>
            </a:extLst>
          </p:cNvPr>
          <p:cNvSpPr/>
          <p:nvPr/>
        </p:nvSpPr>
        <p:spPr>
          <a:xfrm>
            <a:off x="10710025" y="11127846"/>
            <a:ext cx="9906900" cy="3089646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6">
            <a:extLst>
              <a:ext uri="{FF2B5EF4-FFF2-40B4-BE49-F238E27FC236}">
                <a16:creationId xmlns:a16="http://schemas.microsoft.com/office/drawing/2014/main" id="{3F0C363D-4B05-3A5A-212B-399E67723275}"/>
              </a:ext>
            </a:extLst>
          </p:cNvPr>
          <p:cNvSpPr/>
          <p:nvPr/>
        </p:nvSpPr>
        <p:spPr>
          <a:xfrm>
            <a:off x="12660000" y="6680691"/>
            <a:ext cx="3975900" cy="4448546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6">
            <a:extLst>
              <a:ext uri="{FF2B5EF4-FFF2-40B4-BE49-F238E27FC236}">
                <a16:creationId xmlns:a16="http://schemas.microsoft.com/office/drawing/2014/main" id="{64DDA12B-E33C-6DD2-45BC-8EBB6746B387}"/>
              </a:ext>
            </a:extLst>
          </p:cNvPr>
          <p:cNvSpPr/>
          <p:nvPr/>
        </p:nvSpPr>
        <p:spPr>
          <a:xfrm>
            <a:off x="16635875" y="2127540"/>
            <a:ext cx="3975900" cy="8986818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26">
            <a:extLst>
              <a:ext uri="{FF2B5EF4-FFF2-40B4-BE49-F238E27FC236}">
                <a16:creationId xmlns:a16="http://schemas.microsoft.com/office/drawing/2014/main" id="{4C1E94AD-13E2-186F-6635-704AC918EAB1}"/>
              </a:ext>
            </a:extLst>
          </p:cNvPr>
          <p:cNvSpPr/>
          <p:nvPr/>
        </p:nvSpPr>
        <p:spPr>
          <a:xfrm>
            <a:off x="12660000" y="2127541"/>
            <a:ext cx="3975900" cy="455315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26">
            <a:extLst>
              <a:ext uri="{FF2B5EF4-FFF2-40B4-BE49-F238E27FC236}">
                <a16:creationId xmlns:a16="http://schemas.microsoft.com/office/drawing/2014/main" id="{49660D77-B743-D671-1CA5-273B56C0FDD5}"/>
              </a:ext>
            </a:extLst>
          </p:cNvPr>
          <p:cNvSpPr/>
          <p:nvPr/>
        </p:nvSpPr>
        <p:spPr>
          <a:xfrm>
            <a:off x="8580025" y="2115032"/>
            <a:ext cx="4080000" cy="9006608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26">
            <a:extLst>
              <a:ext uri="{FF2B5EF4-FFF2-40B4-BE49-F238E27FC236}">
                <a16:creationId xmlns:a16="http://schemas.microsoft.com/office/drawing/2014/main" id="{E4AB0451-1DD4-20AB-E773-66E1F43B6C89}"/>
              </a:ext>
            </a:extLst>
          </p:cNvPr>
          <p:cNvSpPr/>
          <p:nvPr/>
        </p:nvSpPr>
        <p:spPr>
          <a:xfrm>
            <a:off x="4604125" y="2126974"/>
            <a:ext cx="3975900" cy="4613351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26">
            <a:extLst>
              <a:ext uri="{FF2B5EF4-FFF2-40B4-BE49-F238E27FC236}">
                <a16:creationId xmlns:a16="http://schemas.microsoft.com/office/drawing/2014/main" id="{0BBDCB3C-809B-E34D-87AA-8763EB67FF53}"/>
              </a:ext>
            </a:extLst>
          </p:cNvPr>
          <p:cNvSpPr/>
          <p:nvPr/>
        </p:nvSpPr>
        <p:spPr>
          <a:xfrm>
            <a:off x="649000" y="2095281"/>
            <a:ext cx="3951686" cy="903206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6">
            <a:extLst>
              <a:ext uri="{FF2B5EF4-FFF2-40B4-BE49-F238E27FC236}">
                <a16:creationId xmlns:a16="http://schemas.microsoft.com/office/drawing/2014/main" id="{B3D96A66-DDCE-2DAD-E730-7E496CDFB94D}"/>
              </a:ext>
            </a:extLst>
          </p:cNvPr>
          <p:cNvSpPr txBox="1"/>
          <p:nvPr/>
        </p:nvSpPr>
        <p:spPr>
          <a:xfrm>
            <a:off x="480651" y="359375"/>
            <a:ext cx="8415700" cy="8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Business Model Canvas</a:t>
            </a:r>
            <a:endParaRPr sz="200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0" name="Google Shape;120;p26">
            <a:extLst>
              <a:ext uri="{FF2B5EF4-FFF2-40B4-BE49-F238E27FC236}">
                <a16:creationId xmlns:a16="http://schemas.microsoft.com/office/drawing/2014/main" id="{03A6B350-61A8-A07F-7737-E4A104F405DC}"/>
              </a:ext>
            </a:extLst>
          </p:cNvPr>
          <p:cNvSpPr/>
          <p:nvPr/>
        </p:nvSpPr>
        <p:spPr>
          <a:xfrm>
            <a:off x="603925" y="1322376"/>
            <a:ext cx="6912900" cy="523425"/>
          </a:xfrm>
          <a:prstGeom prst="rect">
            <a:avLst/>
          </a:prstGeom>
          <a:solidFill>
            <a:srgbClr val="D9D9D9">
              <a:alpha val="7093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>
                <a:latin typeface="Raleway"/>
                <a:ea typeface="Raleway"/>
                <a:cs typeface="Raleway"/>
                <a:sym typeface="Raleway"/>
              </a:rPr>
              <a:t>Designed for:</a:t>
            </a:r>
            <a:endParaRPr i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1" name="Google Shape;121;p26">
            <a:extLst>
              <a:ext uri="{FF2B5EF4-FFF2-40B4-BE49-F238E27FC236}">
                <a16:creationId xmlns:a16="http://schemas.microsoft.com/office/drawing/2014/main" id="{DD016CE9-DE47-E62C-E963-4B9C178E27C9}"/>
              </a:ext>
            </a:extLst>
          </p:cNvPr>
          <p:cNvSpPr/>
          <p:nvPr/>
        </p:nvSpPr>
        <p:spPr>
          <a:xfrm>
            <a:off x="7769673" y="1347022"/>
            <a:ext cx="6912900" cy="516484"/>
          </a:xfrm>
          <a:prstGeom prst="rect">
            <a:avLst/>
          </a:prstGeom>
          <a:solidFill>
            <a:srgbClr val="D9D9D9">
              <a:alpha val="7093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>
                <a:latin typeface="Raleway"/>
                <a:ea typeface="Raleway"/>
                <a:cs typeface="Raleway"/>
                <a:sym typeface="Raleway"/>
              </a:rPr>
              <a:t>Designed by:</a:t>
            </a:r>
            <a:endParaRPr i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2" name="Google Shape;122;p26">
            <a:extLst>
              <a:ext uri="{FF2B5EF4-FFF2-40B4-BE49-F238E27FC236}">
                <a16:creationId xmlns:a16="http://schemas.microsoft.com/office/drawing/2014/main" id="{3A103F7C-96FE-B0B0-DC05-ACB839401EF4}"/>
              </a:ext>
            </a:extLst>
          </p:cNvPr>
          <p:cNvSpPr/>
          <p:nvPr/>
        </p:nvSpPr>
        <p:spPr>
          <a:xfrm>
            <a:off x="14935417" y="1325200"/>
            <a:ext cx="2714400" cy="523425"/>
          </a:xfrm>
          <a:prstGeom prst="rect">
            <a:avLst/>
          </a:prstGeom>
          <a:solidFill>
            <a:srgbClr val="D9D9D9">
              <a:alpha val="7093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>
                <a:latin typeface="Raleway"/>
                <a:ea typeface="Raleway"/>
                <a:cs typeface="Raleway"/>
                <a:sym typeface="Raleway"/>
              </a:rPr>
              <a:t>Date:</a:t>
            </a:r>
            <a:endParaRPr i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3" name="Google Shape;123;p26">
            <a:extLst>
              <a:ext uri="{FF2B5EF4-FFF2-40B4-BE49-F238E27FC236}">
                <a16:creationId xmlns:a16="http://schemas.microsoft.com/office/drawing/2014/main" id="{61203970-18C6-00C9-EC53-AD14C6F7E50F}"/>
              </a:ext>
            </a:extLst>
          </p:cNvPr>
          <p:cNvSpPr/>
          <p:nvPr/>
        </p:nvSpPr>
        <p:spPr>
          <a:xfrm>
            <a:off x="17902659" y="1325200"/>
            <a:ext cx="2714400" cy="538306"/>
          </a:xfrm>
          <a:prstGeom prst="rect">
            <a:avLst/>
          </a:prstGeom>
          <a:solidFill>
            <a:srgbClr val="D9D9D9">
              <a:alpha val="7093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>
                <a:latin typeface="Raleway"/>
                <a:ea typeface="Raleway"/>
                <a:cs typeface="Raleway"/>
                <a:sym typeface="Raleway"/>
              </a:rPr>
              <a:t>Version:</a:t>
            </a:r>
            <a:endParaRPr i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8" name="Google Shape;138;p26">
            <a:extLst>
              <a:ext uri="{FF2B5EF4-FFF2-40B4-BE49-F238E27FC236}">
                <a16:creationId xmlns:a16="http://schemas.microsoft.com/office/drawing/2014/main" id="{EC55AD66-ABAD-2B93-0179-CCE13F0FCDE2}"/>
              </a:ext>
            </a:extLst>
          </p:cNvPr>
          <p:cNvSpPr txBox="1"/>
          <p:nvPr/>
        </p:nvSpPr>
        <p:spPr>
          <a:xfrm>
            <a:off x="776138" y="2173305"/>
            <a:ext cx="3828000" cy="5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pSp>
        <p:nvGrpSpPr>
          <p:cNvPr id="147" name="Google Shape;147;p26">
            <a:extLst>
              <a:ext uri="{FF2B5EF4-FFF2-40B4-BE49-F238E27FC236}">
                <a16:creationId xmlns:a16="http://schemas.microsoft.com/office/drawing/2014/main" id="{9B97F3BF-116F-4E59-3933-7B8B953D6858}"/>
              </a:ext>
            </a:extLst>
          </p:cNvPr>
          <p:cNvGrpSpPr/>
          <p:nvPr/>
        </p:nvGrpSpPr>
        <p:grpSpPr>
          <a:xfrm>
            <a:off x="3880839" y="2238649"/>
            <a:ext cx="512085" cy="521929"/>
            <a:chOff x="1625325" y="239100"/>
            <a:chExt cx="4347075" cy="4423125"/>
          </a:xfrm>
        </p:grpSpPr>
        <p:sp>
          <p:nvSpPr>
            <p:cNvPr id="148" name="Google Shape;148;p26">
              <a:extLst>
                <a:ext uri="{FF2B5EF4-FFF2-40B4-BE49-F238E27FC236}">
                  <a16:creationId xmlns:a16="http://schemas.microsoft.com/office/drawing/2014/main" id="{B8762E54-D8C3-2422-5B6B-B20D7D3366AD}"/>
                </a:ext>
              </a:extLst>
            </p:cNvPr>
            <p:cNvSpPr/>
            <p:nvPr/>
          </p:nvSpPr>
          <p:spPr>
            <a:xfrm>
              <a:off x="1625325" y="2189700"/>
              <a:ext cx="2608250" cy="2472525"/>
            </a:xfrm>
            <a:custGeom>
              <a:avLst/>
              <a:gdLst/>
              <a:ahLst/>
              <a:cxnLst/>
              <a:rect l="l" t="t" r="r" b="b"/>
              <a:pathLst>
                <a:path w="104330" h="98901" extrusionOk="0">
                  <a:moveTo>
                    <a:pt x="55291" y="18440"/>
                  </a:moveTo>
                  <a:cubicBezTo>
                    <a:pt x="58719" y="18440"/>
                    <a:pt x="62195" y="19800"/>
                    <a:pt x="65094" y="22699"/>
                  </a:cubicBezTo>
                  <a:lnTo>
                    <a:pt x="78470" y="33400"/>
                  </a:lnTo>
                  <a:cubicBezTo>
                    <a:pt x="83820" y="38750"/>
                    <a:pt x="83820" y="46775"/>
                    <a:pt x="79362" y="53017"/>
                  </a:cubicBezTo>
                  <a:lnTo>
                    <a:pt x="60636" y="75310"/>
                  </a:lnTo>
                  <a:cubicBezTo>
                    <a:pt x="57395" y="78551"/>
                    <a:pt x="53432" y="80109"/>
                    <a:pt x="49498" y="80109"/>
                  </a:cubicBezTo>
                  <a:cubicBezTo>
                    <a:pt x="45855" y="80109"/>
                    <a:pt x="42236" y="78774"/>
                    <a:pt x="39235" y="76201"/>
                  </a:cubicBezTo>
                  <a:lnTo>
                    <a:pt x="26751" y="65501"/>
                  </a:lnTo>
                  <a:cubicBezTo>
                    <a:pt x="20509" y="60151"/>
                    <a:pt x="19618" y="50342"/>
                    <a:pt x="24968" y="44992"/>
                  </a:cubicBezTo>
                  <a:lnTo>
                    <a:pt x="44585" y="23591"/>
                  </a:lnTo>
                  <a:cubicBezTo>
                    <a:pt x="47451" y="20248"/>
                    <a:pt x="51339" y="18440"/>
                    <a:pt x="55291" y="18440"/>
                  </a:cubicBezTo>
                  <a:close/>
                  <a:moveTo>
                    <a:pt x="55549" y="1"/>
                  </a:moveTo>
                  <a:cubicBezTo>
                    <a:pt x="46425" y="1"/>
                    <a:pt x="37503" y="3845"/>
                    <a:pt x="31210" y="11107"/>
                  </a:cubicBezTo>
                  <a:lnTo>
                    <a:pt x="11592" y="33400"/>
                  </a:lnTo>
                  <a:cubicBezTo>
                    <a:pt x="0" y="46775"/>
                    <a:pt x="1784" y="67284"/>
                    <a:pt x="15159" y="78877"/>
                  </a:cubicBezTo>
                  <a:lnTo>
                    <a:pt x="27643" y="90469"/>
                  </a:lnTo>
                  <a:cubicBezTo>
                    <a:pt x="33757" y="96175"/>
                    <a:pt x="41361" y="98900"/>
                    <a:pt x="48923" y="98900"/>
                  </a:cubicBezTo>
                  <a:cubicBezTo>
                    <a:pt x="57904" y="98900"/>
                    <a:pt x="66826" y="95055"/>
                    <a:pt x="73120" y="87794"/>
                  </a:cubicBezTo>
                  <a:lnTo>
                    <a:pt x="92737" y="65501"/>
                  </a:lnTo>
                  <a:cubicBezTo>
                    <a:pt x="104329" y="52126"/>
                    <a:pt x="103438" y="31616"/>
                    <a:pt x="90062" y="19133"/>
                  </a:cubicBezTo>
                  <a:lnTo>
                    <a:pt x="77578" y="8432"/>
                  </a:lnTo>
                  <a:cubicBezTo>
                    <a:pt x="71057" y="2726"/>
                    <a:pt x="63231" y="1"/>
                    <a:pt x="55549" y="1"/>
                  </a:cubicBez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6">
              <a:extLst>
                <a:ext uri="{FF2B5EF4-FFF2-40B4-BE49-F238E27FC236}">
                  <a16:creationId xmlns:a16="http://schemas.microsoft.com/office/drawing/2014/main" id="{4A8C08DC-2A41-AF09-DCF0-BC68B2DF48A4}"/>
                </a:ext>
              </a:extLst>
            </p:cNvPr>
            <p:cNvSpPr/>
            <p:nvPr/>
          </p:nvSpPr>
          <p:spPr>
            <a:xfrm>
              <a:off x="3341850" y="239100"/>
              <a:ext cx="2630550" cy="2474700"/>
            </a:xfrm>
            <a:custGeom>
              <a:avLst/>
              <a:gdLst/>
              <a:ahLst/>
              <a:cxnLst/>
              <a:rect l="l" t="t" r="r" b="b"/>
              <a:pathLst>
                <a:path w="105222" h="98988" extrusionOk="0">
                  <a:moveTo>
                    <a:pt x="55776" y="18741"/>
                  </a:moveTo>
                  <a:cubicBezTo>
                    <a:pt x="59046" y="18741"/>
                    <a:pt x="62332" y="19886"/>
                    <a:pt x="65095" y="22254"/>
                  </a:cubicBezTo>
                  <a:lnTo>
                    <a:pt x="78470" y="33846"/>
                  </a:lnTo>
                  <a:cubicBezTo>
                    <a:pt x="83820" y="38304"/>
                    <a:pt x="83820" y="47221"/>
                    <a:pt x="79362" y="53463"/>
                  </a:cubicBezTo>
                  <a:lnTo>
                    <a:pt x="59744" y="75756"/>
                  </a:lnTo>
                  <a:cubicBezTo>
                    <a:pt x="56966" y="78997"/>
                    <a:pt x="53226" y="80555"/>
                    <a:pt x="49399" y="80555"/>
                  </a:cubicBezTo>
                  <a:cubicBezTo>
                    <a:pt x="45855" y="80555"/>
                    <a:pt x="42236" y="79219"/>
                    <a:pt x="39235" y="76647"/>
                  </a:cubicBezTo>
                  <a:lnTo>
                    <a:pt x="25860" y="65947"/>
                  </a:lnTo>
                  <a:cubicBezTo>
                    <a:pt x="19618" y="60597"/>
                    <a:pt x="19618" y="50788"/>
                    <a:pt x="24968" y="44546"/>
                  </a:cubicBezTo>
                  <a:lnTo>
                    <a:pt x="44585" y="24037"/>
                  </a:lnTo>
                  <a:cubicBezTo>
                    <a:pt x="47568" y="20557"/>
                    <a:pt x="51659" y="18741"/>
                    <a:pt x="55776" y="18741"/>
                  </a:cubicBezTo>
                  <a:close/>
                  <a:moveTo>
                    <a:pt x="55420" y="0"/>
                  </a:moveTo>
                  <a:cubicBezTo>
                    <a:pt x="46434" y="0"/>
                    <a:pt x="37506" y="3804"/>
                    <a:pt x="31210" y="11553"/>
                  </a:cubicBezTo>
                  <a:lnTo>
                    <a:pt x="11592" y="33846"/>
                  </a:lnTo>
                  <a:cubicBezTo>
                    <a:pt x="0" y="47221"/>
                    <a:pt x="892" y="67730"/>
                    <a:pt x="14267" y="79322"/>
                  </a:cubicBezTo>
                  <a:lnTo>
                    <a:pt x="27643" y="90915"/>
                  </a:lnTo>
                  <a:cubicBezTo>
                    <a:pt x="33853" y="96297"/>
                    <a:pt x="41601" y="98988"/>
                    <a:pt x="49280" y="98988"/>
                  </a:cubicBezTo>
                  <a:cubicBezTo>
                    <a:pt x="58141" y="98988"/>
                    <a:pt x="66910" y="95405"/>
                    <a:pt x="73120" y="88240"/>
                  </a:cubicBezTo>
                  <a:lnTo>
                    <a:pt x="92737" y="65947"/>
                  </a:lnTo>
                  <a:cubicBezTo>
                    <a:pt x="105221" y="51680"/>
                    <a:pt x="103438" y="31171"/>
                    <a:pt x="90062" y="19578"/>
                  </a:cubicBezTo>
                  <a:lnTo>
                    <a:pt x="76687" y="7986"/>
                  </a:lnTo>
                  <a:cubicBezTo>
                    <a:pt x="70576" y="2691"/>
                    <a:pt x="62977" y="0"/>
                    <a:pt x="55420" y="0"/>
                  </a:cubicBez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6">
              <a:extLst>
                <a:ext uri="{FF2B5EF4-FFF2-40B4-BE49-F238E27FC236}">
                  <a16:creationId xmlns:a16="http://schemas.microsoft.com/office/drawing/2014/main" id="{2E5ED2F5-0F8D-170B-F332-FD6896BD7484}"/>
                </a:ext>
              </a:extLst>
            </p:cNvPr>
            <p:cNvSpPr/>
            <p:nvPr/>
          </p:nvSpPr>
          <p:spPr>
            <a:xfrm>
              <a:off x="3007450" y="1617175"/>
              <a:ext cx="1582800" cy="1678125"/>
            </a:xfrm>
            <a:custGeom>
              <a:avLst/>
              <a:gdLst/>
              <a:ahLst/>
              <a:cxnLst/>
              <a:rect l="l" t="t" r="r" b="b"/>
              <a:pathLst>
                <a:path w="63312" h="67125" extrusionOk="0">
                  <a:moveTo>
                    <a:pt x="52782" y="0"/>
                  </a:moveTo>
                  <a:cubicBezTo>
                    <a:pt x="50261" y="0"/>
                    <a:pt x="47803" y="887"/>
                    <a:pt x="46369" y="2799"/>
                  </a:cubicBezTo>
                  <a:lnTo>
                    <a:pt x="3568" y="52734"/>
                  </a:lnTo>
                  <a:cubicBezTo>
                    <a:pt x="1" y="56301"/>
                    <a:pt x="1" y="61651"/>
                    <a:pt x="4459" y="65218"/>
                  </a:cubicBezTo>
                  <a:cubicBezTo>
                    <a:pt x="6115" y="66459"/>
                    <a:pt x="7962" y="67125"/>
                    <a:pt x="9823" y="67125"/>
                  </a:cubicBezTo>
                  <a:cubicBezTo>
                    <a:pt x="11972" y="67125"/>
                    <a:pt x="14140" y="66238"/>
                    <a:pt x="16051" y="64326"/>
                  </a:cubicBezTo>
                  <a:lnTo>
                    <a:pt x="59745" y="14391"/>
                  </a:lnTo>
                  <a:cubicBezTo>
                    <a:pt x="63312" y="10824"/>
                    <a:pt x="62420" y="5474"/>
                    <a:pt x="58853" y="1907"/>
                  </a:cubicBezTo>
                  <a:cubicBezTo>
                    <a:pt x="57198" y="665"/>
                    <a:pt x="54966" y="0"/>
                    <a:pt x="52782" y="0"/>
                  </a:cubicBez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1" name="Google Shape;151;p26">
            <a:extLst>
              <a:ext uri="{FF2B5EF4-FFF2-40B4-BE49-F238E27FC236}">
                <a16:creationId xmlns:a16="http://schemas.microsoft.com/office/drawing/2014/main" id="{AC43587E-9DFD-B808-575B-2E5E3B0401B2}"/>
              </a:ext>
            </a:extLst>
          </p:cNvPr>
          <p:cNvGrpSpPr/>
          <p:nvPr/>
        </p:nvGrpSpPr>
        <p:grpSpPr>
          <a:xfrm>
            <a:off x="7886763" y="2250533"/>
            <a:ext cx="545386" cy="539807"/>
            <a:chOff x="1123725" y="232550"/>
            <a:chExt cx="4726050" cy="4665575"/>
          </a:xfrm>
        </p:grpSpPr>
        <p:sp>
          <p:nvSpPr>
            <p:cNvPr id="152" name="Google Shape;152;p26">
              <a:extLst>
                <a:ext uri="{FF2B5EF4-FFF2-40B4-BE49-F238E27FC236}">
                  <a16:creationId xmlns:a16="http://schemas.microsoft.com/office/drawing/2014/main" id="{CA5E31FC-E93D-3953-6596-EBBFFB856755}"/>
                </a:ext>
              </a:extLst>
            </p:cNvPr>
            <p:cNvSpPr/>
            <p:nvPr/>
          </p:nvSpPr>
          <p:spPr>
            <a:xfrm>
              <a:off x="2372125" y="232550"/>
              <a:ext cx="3477650" cy="3483225"/>
            </a:xfrm>
            <a:custGeom>
              <a:avLst/>
              <a:gdLst/>
              <a:ahLst/>
              <a:cxnLst/>
              <a:rect l="l" t="t" r="r" b="b"/>
              <a:pathLst>
                <a:path w="139106" h="139329" extrusionOk="0">
                  <a:moveTo>
                    <a:pt x="103438" y="15382"/>
                  </a:moveTo>
                  <a:lnTo>
                    <a:pt x="123055" y="34108"/>
                  </a:lnTo>
                  <a:lnTo>
                    <a:pt x="116813" y="41241"/>
                  </a:lnTo>
                  <a:cubicBezTo>
                    <a:pt x="114138" y="43916"/>
                    <a:pt x="110571" y="45254"/>
                    <a:pt x="107116" y="45254"/>
                  </a:cubicBezTo>
                  <a:cubicBezTo>
                    <a:pt x="103661" y="45254"/>
                    <a:pt x="100317" y="43916"/>
                    <a:pt x="98087" y="41241"/>
                  </a:cubicBezTo>
                  <a:cubicBezTo>
                    <a:pt x="92737" y="35891"/>
                    <a:pt x="92737" y="26974"/>
                    <a:pt x="98087" y="21624"/>
                  </a:cubicBezTo>
                  <a:lnTo>
                    <a:pt x="103438" y="15382"/>
                  </a:lnTo>
                  <a:close/>
                  <a:moveTo>
                    <a:pt x="104329" y="0"/>
                  </a:moveTo>
                  <a:cubicBezTo>
                    <a:pt x="102769" y="0"/>
                    <a:pt x="101208" y="669"/>
                    <a:pt x="99871" y="2006"/>
                  </a:cubicBezTo>
                  <a:lnTo>
                    <a:pt x="88279" y="12707"/>
                  </a:lnTo>
                  <a:cubicBezTo>
                    <a:pt x="81145" y="20732"/>
                    <a:pt x="78470" y="33216"/>
                    <a:pt x="83820" y="43025"/>
                  </a:cubicBezTo>
                  <a:lnTo>
                    <a:pt x="0" y="127736"/>
                  </a:lnTo>
                  <a:lnTo>
                    <a:pt x="11592" y="139329"/>
                  </a:lnTo>
                  <a:lnTo>
                    <a:pt x="95412" y="54617"/>
                  </a:lnTo>
                  <a:cubicBezTo>
                    <a:pt x="99524" y="56673"/>
                    <a:pt x="103767" y="57675"/>
                    <a:pt x="107889" y="57675"/>
                  </a:cubicBezTo>
                  <a:cubicBezTo>
                    <a:pt x="114494" y="57675"/>
                    <a:pt x="120788" y="55100"/>
                    <a:pt x="125730" y="50158"/>
                  </a:cubicBezTo>
                  <a:lnTo>
                    <a:pt x="137322" y="38566"/>
                  </a:lnTo>
                  <a:cubicBezTo>
                    <a:pt x="139106" y="35891"/>
                    <a:pt x="139106" y="32324"/>
                    <a:pt x="137322" y="29649"/>
                  </a:cubicBezTo>
                  <a:lnTo>
                    <a:pt x="108788" y="2006"/>
                  </a:lnTo>
                  <a:cubicBezTo>
                    <a:pt x="107450" y="669"/>
                    <a:pt x="105890" y="0"/>
                    <a:pt x="104329" y="0"/>
                  </a:cubicBez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6">
              <a:extLst>
                <a:ext uri="{FF2B5EF4-FFF2-40B4-BE49-F238E27FC236}">
                  <a16:creationId xmlns:a16="http://schemas.microsoft.com/office/drawing/2014/main" id="{E8DC79A7-9CA6-8BE7-073B-E4427B9AC952}"/>
                </a:ext>
              </a:extLst>
            </p:cNvPr>
            <p:cNvSpPr/>
            <p:nvPr/>
          </p:nvSpPr>
          <p:spPr>
            <a:xfrm>
              <a:off x="1123725" y="2595550"/>
              <a:ext cx="2407625" cy="2302575"/>
            </a:xfrm>
            <a:custGeom>
              <a:avLst/>
              <a:gdLst/>
              <a:ahLst/>
              <a:cxnLst/>
              <a:rect l="l" t="t" r="r" b="b"/>
              <a:pathLst>
                <a:path w="96305" h="92103" extrusionOk="0">
                  <a:moveTo>
                    <a:pt x="37229" y="1"/>
                  </a:moveTo>
                  <a:cubicBezTo>
                    <a:pt x="35892" y="1"/>
                    <a:pt x="34777" y="223"/>
                    <a:pt x="34777" y="223"/>
                  </a:cubicBezTo>
                  <a:lnTo>
                    <a:pt x="12485" y="22516"/>
                  </a:lnTo>
                  <a:cubicBezTo>
                    <a:pt x="1784" y="34108"/>
                    <a:pt x="1" y="51050"/>
                    <a:pt x="6243" y="65318"/>
                  </a:cubicBezTo>
                  <a:lnTo>
                    <a:pt x="10701" y="78693"/>
                  </a:lnTo>
                  <a:cubicBezTo>
                    <a:pt x="11593" y="81368"/>
                    <a:pt x="13376" y="83152"/>
                    <a:pt x="16052" y="84043"/>
                  </a:cubicBezTo>
                  <a:lnTo>
                    <a:pt x="30319" y="89394"/>
                  </a:lnTo>
                  <a:cubicBezTo>
                    <a:pt x="35166" y="91211"/>
                    <a:pt x="40219" y="92103"/>
                    <a:pt x="45268" y="92103"/>
                  </a:cubicBezTo>
                  <a:cubicBezTo>
                    <a:pt x="55081" y="92103"/>
                    <a:pt x="64878" y="88736"/>
                    <a:pt x="73120" y="82260"/>
                  </a:cubicBezTo>
                  <a:lnTo>
                    <a:pt x="95413" y="59967"/>
                  </a:lnTo>
                  <a:cubicBezTo>
                    <a:pt x="96305" y="57292"/>
                    <a:pt x="96305" y="54617"/>
                    <a:pt x="93630" y="52834"/>
                  </a:cubicBezTo>
                  <a:lnTo>
                    <a:pt x="75796" y="35000"/>
                  </a:lnTo>
                  <a:lnTo>
                    <a:pt x="59745" y="18949"/>
                  </a:lnTo>
                  <a:lnTo>
                    <a:pt x="41019" y="1115"/>
                  </a:lnTo>
                  <a:cubicBezTo>
                    <a:pt x="40127" y="223"/>
                    <a:pt x="38567" y="1"/>
                    <a:pt x="37229" y="1"/>
                  </a:cubicBez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4" name="Google Shape;154;p26">
            <a:extLst>
              <a:ext uri="{FF2B5EF4-FFF2-40B4-BE49-F238E27FC236}">
                <a16:creationId xmlns:a16="http://schemas.microsoft.com/office/drawing/2014/main" id="{DEA873D6-BE10-78F5-2C8A-43510951482D}"/>
              </a:ext>
            </a:extLst>
          </p:cNvPr>
          <p:cNvGrpSpPr/>
          <p:nvPr/>
        </p:nvGrpSpPr>
        <p:grpSpPr>
          <a:xfrm>
            <a:off x="9915267" y="11288617"/>
            <a:ext cx="575922" cy="481115"/>
            <a:chOff x="509200" y="236175"/>
            <a:chExt cx="6212750" cy="5195625"/>
          </a:xfrm>
        </p:grpSpPr>
        <p:sp>
          <p:nvSpPr>
            <p:cNvPr id="155" name="Google Shape;155;p26">
              <a:extLst>
                <a:ext uri="{FF2B5EF4-FFF2-40B4-BE49-F238E27FC236}">
                  <a16:creationId xmlns:a16="http://schemas.microsoft.com/office/drawing/2014/main" id="{7443466E-BF0F-68C9-6020-11BC29A6BDDD}"/>
                </a:ext>
              </a:extLst>
            </p:cNvPr>
            <p:cNvSpPr/>
            <p:nvPr/>
          </p:nvSpPr>
          <p:spPr>
            <a:xfrm>
              <a:off x="509200" y="236175"/>
              <a:ext cx="5209600" cy="5116600"/>
            </a:xfrm>
            <a:custGeom>
              <a:avLst/>
              <a:gdLst/>
              <a:ahLst/>
              <a:cxnLst/>
              <a:rect l="l" t="t" r="r" b="b"/>
              <a:pathLst>
                <a:path w="208384" h="204664" extrusionOk="0">
                  <a:moveTo>
                    <a:pt x="35053" y="17046"/>
                  </a:moveTo>
                  <a:cubicBezTo>
                    <a:pt x="39990" y="17046"/>
                    <a:pt x="44893" y="19307"/>
                    <a:pt x="47877" y="23485"/>
                  </a:cubicBezTo>
                  <a:cubicBezTo>
                    <a:pt x="53450" y="30173"/>
                    <a:pt x="53450" y="39090"/>
                    <a:pt x="47877" y="45778"/>
                  </a:cubicBezTo>
                  <a:cubicBezTo>
                    <a:pt x="46763" y="45778"/>
                    <a:pt x="46763" y="46892"/>
                    <a:pt x="45648" y="46892"/>
                  </a:cubicBezTo>
                  <a:cubicBezTo>
                    <a:pt x="43015" y="49526"/>
                    <a:pt x="39635" y="50666"/>
                    <a:pt x="36215" y="50666"/>
                  </a:cubicBezTo>
                  <a:cubicBezTo>
                    <a:pt x="32395" y="50666"/>
                    <a:pt x="28525" y="49244"/>
                    <a:pt x="25585" y="46892"/>
                  </a:cubicBezTo>
                  <a:cubicBezTo>
                    <a:pt x="17782" y="40205"/>
                    <a:pt x="16668" y="29058"/>
                    <a:pt x="23356" y="22371"/>
                  </a:cubicBezTo>
                  <a:cubicBezTo>
                    <a:pt x="26462" y="18747"/>
                    <a:pt x="30770" y="17046"/>
                    <a:pt x="35053" y="17046"/>
                  </a:cubicBezTo>
                  <a:close/>
                  <a:moveTo>
                    <a:pt x="21656" y="1"/>
                  </a:moveTo>
                  <a:cubicBezTo>
                    <a:pt x="10086" y="1"/>
                    <a:pt x="0" y="10679"/>
                    <a:pt x="1063" y="22371"/>
                  </a:cubicBezTo>
                  <a:lnTo>
                    <a:pt x="6636" y="91477"/>
                  </a:lnTo>
                  <a:cubicBezTo>
                    <a:pt x="7751" y="97051"/>
                    <a:pt x="9980" y="102624"/>
                    <a:pt x="14439" y="107082"/>
                  </a:cubicBezTo>
                  <a:lnTo>
                    <a:pt x="106952" y="200711"/>
                  </a:lnTo>
                  <a:cubicBezTo>
                    <a:pt x="110082" y="203215"/>
                    <a:pt x="114266" y="204664"/>
                    <a:pt x="118518" y="204664"/>
                  </a:cubicBezTo>
                  <a:cubicBezTo>
                    <a:pt x="121837" y="204664"/>
                    <a:pt x="125198" y="203780"/>
                    <a:pt x="128130" y="201826"/>
                  </a:cubicBezTo>
                  <a:cubicBezTo>
                    <a:pt x="130360" y="200711"/>
                    <a:pt x="132589" y="199596"/>
                    <a:pt x="133703" y="198482"/>
                  </a:cubicBezTo>
                  <a:lnTo>
                    <a:pt x="199466" y="132719"/>
                  </a:lnTo>
                  <a:cubicBezTo>
                    <a:pt x="207269" y="126031"/>
                    <a:pt x="208383" y="113770"/>
                    <a:pt x="200581" y="105968"/>
                  </a:cubicBezTo>
                  <a:lnTo>
                    <a:pt x="108067" y="13454"/>
                  </a:lnTo>
                  <a:cubicBezTo>
                    <a:pt x="105838" y="10110"/>
                    <a:pt x="102494" y="8995"/>
                    <a:pt x="99150" y="7880"/>
                  </a:cubicBezTo>
                  <a:cubicBezTo>
                    <a:pt x="96921" y="6766"/>
                    <a:pt x="94692" y="6766"/>
                    <a:pt x="92462" y="5651"/>
                  </a:cubicBezTo>
                  <a:lnTo>
                    <a:pt x="23356" y="78"/>
                  </a:lnTo>
                  <a:cubicBezTo>
                    <a:pt x="22786" y="26"/>
                    <a:pt x="22219" y="1"/>
                    <a:pt x="21656" y="1"/>
                  </a:cubicBez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6">
              <a:extLst>
                <a:ext uri="{FF2B5EF4-FFF2-40B4-BE49-F238E27FC236}">
                  <a16:creationId xmlns:a16="http://schemas.microsoft.com/office/drawing/2014/main" id="{1EB5ACD6-0337-FDEA-642C-B3BA7B17B204}"/>
                </a:ext>
              </a:extLst>
            </p:cNvPr>
            <p:cNvSpPr/>
            <p:nvPr/>
          </p:nvSpPr>
          <p:spPr>
            <a:xfrm>
              <a:off x="3433800" y="433175"/>
              <a:ext cx="3288150" cy="4998625"/>
            </a:xfrm>
            <a:custGeom>
              <a:avLst/>
              <a:gdLst/>
              <a:ahLst/>
              <a:cxnLst/>
              <a:rect l="l" t="t" r="r" b="b"/>
              <a:pathLst>
                <a:path w="131526" h="199945" extrusionOk="0">
                  <a:moveTo>
                    <a:pt x="0" y="0"/>
                  </a:moveTo>
                  <a:lnTo>
                    <a:pt x="0" y="0"/>
                  </a:lnTo>
                  <a:cubicBezTo>
                    <a:pt x="3344" y="1115"/>
                    <a:pt x="6688" y="2230"/>
                    <a:pt x="10032" y="5574"/>
                  </a:cubicBezTo>
                  <a:lnTo>
                    <a:pt x="102546" y="98088"/>
                  </a:lnTo>
                  <a:cubicBezTo>
                    <a:pt x="110348" y="105890"/>
                    <a:pt x="109233" y="118151"/>
                    <a:pt x="101431" y="124839"/>
                  </a:cubicBezTo>
                  <a:lnTo>
                    <a:pt x="35668" y="190602"/>
                  </a:lnTo>
                  <a:cubicBezTo>
                    <a:pt x="34553" y="191716"/>
                    <a:pt x="32324" y="192831"/>
                    <a:pt x="30095" y="193946"/>
                  </a:cubicBezTo>
                  <a:lnTo>
                    <a:pt x="30095" y="195060"/>
                  </a:lnTo>
                  <a:cubicBezTo>
                    <a:pt x="33846" y="198275"/>
                    <a:pt x="38627" y="199945"/>
                    <a:pt x="43324" y="199945"/>
                  </a:cubicBezTo>
                  <a:cubicBezTo>
                    <a:pt x="48398" y="199945"/>
                    <a:pt x="53373" y="197997"/>
                    <a:pt x="56846" y="193946"/>
                  </a:cubicBezTo>
                  <a:lnTo>
                    <a:pt x="122609" y="128183"/>
                  </a:lnTo>
                  <a:cubicBezTo>
                    <a:pt x="130411" y="121495"/>
                    <a:pt x="131526" y="109234"/>
                    <a:pt x="124838" y="101432"/>
                  </a:cubicBezTo>
                  <a:lnTo>
                    <a:pt x="32324" y="7803"/>
                  </a:lnTo>
                  <a:cubicBezTo>
                    <a:pt x="27866" y="4459"/>
                    <a:pt x="22293" y="1115"/>
                    <a:pt x="16719" y="111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7" name="Google Shape;157;p26">
            <a:extLst>
              <a:ext uri="{FF2B5EF4-FFF2-40B4-BE49-F238E27FC236}">
                <a16:creationId xmlns:a16="http://schemas.microsoft.com/office/drawing/2014/main" id="{7A9DD82F-D2F2-8F42-4E0C-6A8D893BED0B}"/>
              </a:ext>
            </a:extLst>
          </p:cNvPr>
          <p:cNvGrpSpPr/>
          <p:nvPr/>
        </p:nvGrpSpPr>
        <p:grpSpPr>
          <a:xfrm>
            <a:off x="7913774" y="6880306"/>
            <a:ext cx="448082" cy="468145"/>
            <a:chOff x="1190625" y="238125"/>
            <a:chExt cx="4480825" cy="4681450"/>
          </a:xfrm>
        </p:grpSpPr>
        <p:sp>
          <p:nvSpPr>
            <p:cNvPr id="158" name="Google Shape;158;p26">
              <a:extLst>
                <a:ext uri="{FF2B5EF4-FFF2-40B4-BE49-F238E27FC236}">
                  <a16:creationId xmlns:a16="http://schemas.microsoft.com/office/drawing/2014/main" id="{70B1FA59-D7A8-052A-BF5E-215584D98825}"/>
                </a:ext>
              </a:extLst>
            </p:cNvPr>
            <p:cNvSpPr/>
            <p:nvPr/>
          </p:nvSpPr>
          <p:spPr>
            <a:xfrm>
              <a:off x="1190625" y="1754000"/>
              <a:ext cx="4480825" cy="3165575"/>
            </a:xfrm>
            <a:custGeom>
              <a:avLst/>
              <a:gdLst/>
              <a:ahLst/>
              <a:cxnLst/>
              <a:rect l="l" t="t" r="r" b="b"/>
              <a:pathLst>
                <a:path w="179233" h="126623" extrusionOk="0">
                  <a:moveTo>
                    <a:pt x="0" y="1"/>
                  </a:moveTo>
                  <a:lnTo>
                    <a:pt x="0" y="126622"/>
                  </a:lnTo>
                  <a:lnTo>
                    <a:pt x="179232" y="126622"/>
                  </a:lnTo>
                  <a:lnTo>
                    <a:pt x="179232" y="23185"/>
                  </a:lnTo>
                  <a:lnTo>
                    <a:pt x="135539" y="49936"/>
                  </a:lnTo>
                  <a:lnTo>
                    <a:pt x="135539" y="23185"/>
                  </a:lnTo>
                  <a:lnTo>
                    <a:pt x="90954" y="49936"/>
                  </a:lnTo>
                  <a:lnTo>
                    <a:pt x="90954" y="23185"/>
                  </a:lnTo>
                  <a:lnTo>
                    <a:pt x="46369" y="49936"/>
                  </a:lnTo>
                  <a:lnTo>
                    <a:pt x="46369" y="1"/>
                  </a:ln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6">
              <a:extLst>
                <a:ext uri="{FF2B5EF4-FFF2-40B4-BE49-F238E27FC236}">
                  <a16:creationId xmlns:a16="http://schemas.microsoft.com/office/drawing/2014/main" id="{24385F24-8A3A-B35C-76F6-A5D68F0EDFED}"/>
                </a:ext>
              </a:extLst>
            </p:cNvPr>
            <p:cNvSpPr/>
            <p:nvPr/>
          </p:nvSpPr>
          <p:spPr>
            <a:xfrm>
              <a:off x="1190625" y="1062925"/>
              <a:ext cx="1159225" cy="445900"/>
            </a:xfrm>
            <a:custGeom>
              <a:avLst/>
              <a:gdLst/>
              <a:ahLst/>
              <a:cxnLst/>
              <a:rect l="l" t="t" r="r" b="b"/>
              <a:pathLst>
                <a:path w="46369" h="17836" extrusionOk="0">
                  <a:moveTo>
                    <a:pt x="0" y="1"/>
                  </a:moveTo>
                  <a:lnTo>
                    <a:pt x="0" y="17835"/>
                  </a:lnTo>
                  <a:lnTo>
                    <a:pt x="46369" y="17835"/>
                  </a:lnTo>
                  <a:lnTo>
                    <a:pt x="46369" y="1"/>
                  </a:ln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6">
              <a:extLst>
                <a:ext uri="{FF2B5EF4-FFF2-40B4-BE49-F238E27FC236}">
                  <a16:creationId xmlns:a16="http://schemas.microsoft.com/office/drawing/2014/main" id="{6748FCEE-0E8D-4D24-9C3B-21F4FDE5F4F2}"/>
                </a:ext>
              </a:extLst>
            </p:cNvPr>
            <p:cNvSpPr/>
            <p:nvPr/>
          </p:nvSpPr>
          <p:spPr>
            <a:xfrm>
              <a:off x="1190625" y="238125"/>
              <a:ext cx="1159225" cy="601900"/>
            </a:xfrm>
            <a:custGeom>
              <a:avLst/>
              <a:gdLst/>
              <a:ahLst/>
              <a:cxnLst/>
              <a:rect l="l" t="t" r="r" b="b"/>
              <a:pathLst>
                <a:path w="46369" h="24076" extrusionOk="0">
                  <a:moveTo>
                    <a:pt x="0" y="0"/>
                  </a:moveTo>
                  <a:lnTo>
                    <a:pt x="0" y="24076"/>
                  </a:lnTo>
                  <a:lnTo>
                    <a:pt x="46369" y="24076"/>
                  </a:lnTo>
                  <a:lnTo>
                    <a:pt x="46369" y="0"/>
                  </a:ln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1" name="Google Shape;161;p26">
            <a:extLst>
              <a:ext uri="{FF2B5EF4-FFF2-40B4-BE49-F238E27FC236}">
                <a16:creationId xmlns:a16="http://schemas.microsoft.com/office/drawing/2014/main" id="{F71043A4-925A-9D37-ACBC-70D16284872B}"/>
              </a:ext>
            </a:extLst>
          </p:cNvPr>
          <p:cNvSpPr/>
          <p:nvPr/>
        </p:nvSpPr>
        <p:spPr>
          <a:xfrm>
            <a:off x="19868350" y="11228955"/>
            <a:ext cx="594077" cy="539885"/>
          </a:xfrm>
          <a:custGeom>
            <a:avLst/>
            <a:gdLst/>
            <a:ahLst/>
            <a:cxnLst/>
            <a:rect l="l" t="t" r="r" b="b"/>
            <a:pathLst>
              <a:path w="209551" h="189933" extrusionOk="0">
                <a:moveTo>
                  <a:pt x="109680" y="58852"/>
                </a:moveTo>
                <a:lnTo>
                  <a:pt x="109680" y="68661"/>
                </a:lnTo>
                <a:cubicBezTo>
                  <a:pt x="113247" y="69553"/>
                  <a:pt x="116814" y="70444"/>
                  <a:pt x="119489" y="73120"/>
                </a:cubicBezTo>
                <a:cubicBezTo>
                  <a:pt x="124839" y="75795"/>
                  <a:pt x="128406" y="80253"/>
                  <a:pt x="131081" y="85603"/>
                </a:cubicBezTo>
                <a:lnTo>
                  <a:pt x="118597" y="91845"/>
                </a:lnTo>
                <a:cubicBezTo>
                  <a:pt x="115922" y="86495"/>
                  <a:pt x="110572" y="82928"/>
                  <a:pt x="104330" y="82928"/>
                </a:cubicBezTo>
                <a:cubicBezTo>
                  <a:pt x="103613" y="82689"/>
                  <a:pt x="102896" y="82578"/>
                  <a:pt x="102180" y="82578"/>
                </a:cubicBezTo>
                <a:cubicBezTo>
                  <a:pt x="100221" y="82578"/>
                  <a:pt x="98263" y="83406"/>
                  <a:pt x="96305" y="84712"/>
                </a:cubicBezTo>
                <a:cubicBezTo>
                  <a:pt x="94521" y="85603"/>
                  <a:pt x="93630" y="88279"/>
                  <a:pt x="93630" y="90062"/>
                </a:cubicBezTo>
                <a:cubicBezTo>
                  <a:pt x="93630" y="92737"/>
                  <a:pt x="94521" y="94520"/>
                  <a:pt x="96305" y="96304"/>
                </a:cubicBezTo>
                <a:cubicBezTo>
                  <a:pt x="99871" y="98087"/>
                  <a:pt x="103438" y="99871"/>
                  <a:pt x="107897" y="100762"/>
                </a:cubicBezTo>
                <a:lnTo>
                  <a:pt x="113247" y="102546"/>
                </a:lnTo>
                <a:lnTo>
                  <a:pt x="118597" y="104329"/>
                </a:lnTo>
                <a:cubicBezTo>
                  <a:pt x="120381" y="104329"/>
                  <a:pt x="122164" y="105221"/>
                  <a:pt x="123056" y="106113"/>
                </a:cubicBezTo>
                <a:cubicBezTo>
                  <a:pt x="124839" y="107004"/>
                  <a:pt x="125731" y="107896"/>
                  <a:pt x="127514" y="109679"/>
                </a:cubicBezTo>
                <a:cubicBezTo>
                  <a:pt x="128406" y="110571"/>
                  <a:pt x="129298" y="111463"/>
                  <a:pt x="130189" y="113246"/>
                </a:cubicBezTo>
                <a:cubicBezTo>
                  <a:pt x="131081" y="115030"/>
                  <a:pt x="131973" y="115921"/>
                  <a:pt x="131973" y="117705"/>
                </a:cubicBezTo>
                <a:cubicBezTo>
                  <a:pt x="134648" y="125730"/>
                  <a:pt x="131973" y="134647"/>
                  <a:pt x="125731" y="139997"/>
                </a:cubicBezTo>
                <a:cubicBezTo>
                  <a:pt x="121272" y="143564"/>
                  <a:pt x="115030" y="145347"/>
                  <a:pt x="109680" y="146239"/>
                </a:cubicBezTo>
                <a:lnTo>
                  <a:pt x="109680" y="154264"/>
                </a:lnTo>
                <a:lnTo>
                  <a:pt x="97196" y="154264"/>
                </a:lnTo>
                <a:lnTo>
                  <a:pt x="97196" y="145347"/>
                </a:lnTo>
                <a:cubicBezTo>
                  <a:pt x="93630" y="144456"/>
                  <a:pt x="90063" y="142672"/>
                  <a:pt x="86496" y="140889"/>
                </a:cubicBezTo>
                <a:cubicBezTo>
                  <a:pt x="82037" y="137322"/>
                  <a:pt x="77579" y="132864"/>
                  <a:pt x="75796" y="127513"/>
                </a:cubicBezTo>
                <a:lnTo>
                  <a:pt x="88279" y="120380"/>
                </a:lnTo>
                <a:cubicBezTo>
                  <a:pt x="90727" y="126906"/>
                  <a:pt x="96906" y="131193"/>
                  <a:pt x="103402" y="131193"/>
                </a:cubicBezTo>
                <a:cubicBezTo>
                  <a:pt x="104007" y="131193"/>
                  <a:pt x="104614" y="131156"/>
                  <a:pt x="105222" y="131080"/>
                </a:cubicBezTo>
                <a:cubicBezTo>
                  <a:pt x="108788" y="131080"/>
                  <a:pt x="112355" y="130189"/>
                  <a:pt x="115030" y="129297"/>
                </a:cubicBezTo>
                <a:cubicBezTo>
                  <a:pt x="116814" y="128405"/>
                  <a:pt x="118597" y="125730"/>
                  <a:pt x="118597" y="123947"/>
                </a:cubicBezTo>
                <a:cubicBezTo>
                  <a:pt x="118597" y="121271"/>
                  <a:pt x="117706" y="119488"/>
                  <a:pt x="115030" y="117705"/>
                </a:cubicBezTo>
                <a:cubicBezTo>
                  <a:pt x="111464" y="115921"/>
                  <a:pt x="107005" y="114138"/>
                  <a:pt x="102547" y="113246"/>
                </a:cubicBezTo>
                <a:cubicBezTo>
                  <a:pt x="99871" y="112354"/>
                  <a:pt x="96305" y="111463"/>
                  <a:pt x="93630" y="109679"/>
                </a:cubicBezTo>
                <a:cubicBezTo>
                  <a:pt x="91846" y="108788"/>
                  <a:pt x="89171" y="107896"/>
                  <a:pt x="87388" y="106113"/>
                </a:cubicBezTo>
                <a:cubicBezTo>
                  <a:pt x="84713" y="104329"/>
                  <a:pt x="82929" y="102546"/>
                  <a:pt x="82037" y="99871"/>
                </a:cubicBezTo>
                <a:cubicBezTo>
                  <a:pt x="80254" y="97196"/>
                  <a:pt x="79362" y="93629"/>
                  <a:pt x="80254" y="90954"/>
                </a:cubicBezTo>
                <a:cubicBezTo>
                  <a:pt x="79362" y="84712"/>
                  <a:pt x="82037" y="78470"/>
                  <a:pt x="87388" y="74011"/>
                </a:cubicBezTo>
                <a:cubicBezTo>
                  <a:pt x="90063" y="72228"/>
                  <a:pt x="93630" y="70444"/>
                  <a:pt x="97196" y="69553"/>
                </a:cubicBezTo>
                <a:lnTo>
                  <a:pt x="97196" y="58852"/>
                </a:lnTo>
                <a:close/>
                <a:moveTo>
                  <a:pt x="66878" y="0"/>
                </a:moveTo>
                <a:cubicBezTo>
                  <a:pt x="59745" y="0"/>
                  <a:pt x="55286" y="8025"/>
                  <a:pt x="57961" y="14267"/>
                </a:cubicBezTo>
                <a:lnTo>
                  <a:pt x="74904" y="46369"/>
                </a:lnTo>
                <a:cubicBezTo>
                  <a:pt x="1" y="78470"/>
                  <a:pt x="23185" y="189933"/>
                  <a:pt x="104330" y="189933"/>
                </a:cubicBezTo>
                <a:cubicBezTo>
                  <a:pt x="186367" y="189933"/>
                  <a:pt x="209551" y="78470"/>
                  <a:pt x="133756" y="46369"/>
                </a:cubicBezTo>
                <a:lnTo>
                  <a:pt x="150698" y="14267"/>
                </a:lnTo>
                <a:cubicBezTo>
                  <a:pt x="154265" y="8025"/>
                  <a:pt x="149807" y="0"/>
                  <a:pt x="142673" y="0"/>
                </a:cubicBezTo>
                <a:close/>
              </a:path>
            </a:pathLst>
          </a:custGeom>
          <a:solidFill>
            <a:srgbClr val="31A7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26">
            <a:extLst>
              <a:ext uri="{FF2B5EF4-FFF2-40B4-BE49-F238E27FC236}">
                <a16:creationId xmlns:a16="http://schemas.microsoft.com/office/drawing/2014/main" id="{D100425F-DABB-36E3-3A20-D25DC6CC80FD}"/>
              </a:ext>
            </a:extLst>
          </p:cNvPr>
          <p:cNvSpPr/>
          <p:nvPr/>
        </p:nvSpPr>
        <p:spPr>
          <a:xfrm>
            <a:off x="15930300" y="6880100"/>
            <a:ext cx="545119" cy="468107"/>
          </a:xfrm>
          <a:custGeom>
            <a:avLst/>
            <a:gdLst/>
            <a:ahLst/>
            <a:cxnLst/>
            <a:rect l="l" t="t" r="r" b="b"/>
            <a:pathLst>
              <a:path w="220696" h="188373" extrusionOk="0">
                <a:moveTo>
                  <a:pt x="63698" y="48994"/>
                </a:moveTo>
                <a:cubicBezTo>
                  <a:pt x="64378" y="48994"/>
                  <a:pt x="65067" y="49010"/>
                  <a:pt x="65763" y="49044"/>
                </a:cubicBezTo>
                <a:lnTo>
                  <a:pt x="65763" y="88056"/>
                </a:lnTo>
                <a:lnTo>
                  <a:pt x="23407" y="88056"/>
                </a:lnTo>
                <a:cubicBezTo>
                  <a:pt x="27733" y="66426"/>
                  <a:pt x="41502" y="48994"/>
                  <a:pt x="63698" y="48994"/>
                </a:cubicBezTo>
                <a:close/>
                <a:moveTo>
                  <a:pt x="72451" y="151589"/>
                </a:moveTo>
                <a:cubicBezTo>
                  <a:pt x="71336" y="159392"/>
                  <a:pt x="64648" y="166080"/>
                  <a:pt x="55731" y="166080"/>
                </a:cubicBezTo>
                <a:cubicBezTo>
                  <a:pt x="51273" y="166080"/>
                  <a:pt x="47929" y="163850"/>
                  <a:pt x="44585" y="160506"/>
                </a:cubicBezTo>
                <a:cubicBezTo>
                  <a:pt x="42356" y="158277"/>
                  <a:pt x="41241" y="154933"/>
                  <a:pt x="41241" y="151589"/>
                </a:cubicBezTo>
                <a:close/>
                <a:moveTo>
                  <a:pt x="188372" y="151589"/>
                </a:moveTo>
                <a:cubicBezTo>
                  <a:pt x="188372" y="154933"/>
                  <a:pt x="186142" y="159392"/>
                  <a:pt x="182799" y="161621"/>
                </a:cubicBezTo>
                <a:cubicBezTo>
                  <a:pt x="179455" y="164965"/>
                  <a:pt x="176111" y="166080"/>
                  <a:pt x="171652" y="166080"/>
                </a:cubicBezTo>
                <a:cubicBezTo>
                  <a:pt x="167194" y="166080"/>
                  <a:pt x="163850" y="163850"/>
                  <a:pt x="160506" y="160506"/>
                </a:cubicBezTo>
                <a:cubicBezTo>
                  <a:pt x="158277" y="158277"/>
                  <a:pt x="157162" y="154933"/>
                  <a:pt x="157162" y="151589"/>
                </a:cubicBezTo>
                <a:close/>
                <a:moveTo>
                  <a:pt x="80253" y="0"/>
                </a:moveTo>
                <a:cubicBezTo>
                  <a:pt x="74680" y="0"/>
                  <a:pt x="69107" y="4459"/>
                  <a:pt x="70221" y="10032"/>
                </a:cubicBezTo>
                <a:lnTo>
                  <a:pt x="70221" y="27866"/>
                </a:lnTo>
                <a:cubicBezTo>
                  <a:pt x="39012" y="32324"/>
                  <a:pt x="14490" y="54617"/>
                  <a:pt x="5573" y="83597"/>
                </a:cubicBezTo>
                <a:cubicBezTo>
                  <a:pt x="2229" y="85826"/>
                  <a:pt x="0" y="90285"/>
                  <a:pt x="0" y="94743"/>
                </a:cubicBezTo>
                <a:lnTo>
                  <a:pt x="0" y="137099"/>
                </a:lnTo>
                <a:cubicBezTo>
                  <a:pt x="0" y="144902"/>
                  <a:pt x="6688" y="150475"/>
                  <a:pt x="14490" y="150475"/>
                </a:cubicBezTo>
                <a:lnTo>
                  <a:pt x="17834" y="150475"/>
                </a:lnTo>
                <a:cubicBezTo>
                  <a:pt x="18949" y="170538"/>
                  <a:pt x="34553" y="186143"/>
                  <a:pt x="53502" y="188372"/>
                </a:cubicBezTo>
                <a:lnTo>
                  <a:pt x="55731" y="188372"/>
                </a:lnTo>
                <a:cubicBezTo>
                  <a:pt x="75795" y="188372"/>
                  <a:pt x="92514" y="171653"/>
                  <a:pt x="93629" y="151589"/>
                </a:cubicBezTo>
                <a:lnTo>
                  <a:pt x="93629" y="150475"/>
                </a:lnTo>
                <a:lnTo>
                  <a:pt x="133755" y="150475"/>
                </a:lnTo>
                <a:cubicBezTo>
                  <a:pt x="134870" y="170538"/>
                  <a:pt x="150474" y="187257"/>
                  <a:pt x="170538" y="188372"/>
                </a:cubicBezTo>
                <a:lnTo>
                  <a:pt x="172767" y="188372"/>
                </a:lnTo>
                <a:cubicBezTo>
                  <a:pt x="192830" y="188372"/>
                  <a:pt x="209550" y="171653"/>
                  <a:pt x="210664" y="151589"/>
                </a:cubicBezTo>
                <a:cubicBezTo>
                  <a:pt x="210664" y="151589"/>
                  <a:pt x="210664" y="151589"/>
                  <a:pt x="210664" y="150475"/>
                </a:cubicBezTo>
                <a:cubicBezTo>
                  <a:pt x="216237" y="150475"/>
                  <a:pt x="220696" y="146016"/>
                  <a:pt x="220696" y="140443"/>
                </a:cubicBezTo>
                <a:lnTo>
                  <a:pt x="220696" y="10032"/>
                </a:lnTo>
                <a:cubicBezTo>
                  <a:pt x="220696" y="4459"/>
                  <a:pt x="216237" y="0"/>
                  <a:pt x="210664" y="0"/>
                </a:cubicBezTo>
                <a:close/>
              </a:path>
            </a:pathLst>
          </a:custGeom>
          <a:solidFill>
            <a:srgbClr val="31A7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3" name="Google Shape;163;p26">
            <a:extLst>
              <a:ext uri="{FF2B5EF4-FFF2-40B4-BE49-F238E27FC236}">
                <a16:creationId xmlns:a16="http://schemas.microsoft.com/office/drawing/2014/main" id="{AC7563B1-D190-28C0-0C4B-649D9413CA2F}"/>
              </a:ext>
            </a:extLst>
          </p:cNvPr>
          <p:cNvGrpSpPr/>
          <p:nvPr/>
        </p:nvGrpSpPr>
        <p:grpSpPr>
          <a:xfrm>
            <a:off x="19784581" y="2308198"/>
            <a:ext cx="619989" cy="504003"/>
            <a:chOff x="666750" y="238125"/>
            <a:chExt cx="5372525" cy="4375025"/>
          </a:xfrm>
        </p:grpSpPr>
        <p:sp>
          <p:nvSpPr>
            <p:cNvPr id="164" name="Google Shape;164;p26">
              <a:extLst>
                <a:ext uri="{FF2B5EF4-FFF2-40B4-BE49-F238E27FC236}">
                  <a16:creationId xmlns:a16="http://schemas.microsoft.com/office/drawing/2014/main" id="{9C03AC93-6947-4D83-8440-43E47619D7C4}"/>
                </a:ext>
              </a:extLst>
            </p:cNvPr>
            <p:cNvSpPr/>
            <p:nvPr/>
          </p:nvSpPr>
          <p:spPr>
            <a:xfrm>
              <a:off x="1446975" y="238125"/>
              <a:ext cx="1761150" cy="2140100"/>
            </a:xfrm>
            <a:custGeom>
              <a:avLst/>
              <a:gdLst/>
              <a:ahLst/>
              <a:cxnLst/>
              <a:rect l="l" t="t" r="r" b="b"/>
              <a:pathLst>
                <a:path w="70446" h="85604" extrusionOk="0">
                  <a:moveTo>
                    <a:pt x="35669" y="0"/>
                  </a:moveTo>
                  <a:cubicBezTo>
                    <a:pt x="6242" y="0"/>
                    <a:pt x="1" y="19617"/>
                    <a:pt x="1" y="42802"/>
                  </a:cubicBezTo>
                  <a:cubicBezTo>
                    <a:pt x="1" y="66878"/>
                    <a:pt x="16051" y="85603"/>
                    <a:pt x="35669" y="85603"/>
                  </a:cubicBezTo>
                  <a:cubicBezTo>
                    <a:pt x="55286" y="85603"/>
                    <a:pt x="70445" y="66878"/>
                    <a:pt x="70445" y="42802"/>
                  </a:cubicBezTo>
                  <a:cubicBezTo>
                    <a:pt x="70445" y="18726"/>
                    <a:pt x="65095" y="0"/>
                    <a:pt x="35669" y="0"/>
                  </a:cubicBez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6">
              <a:extLst>
                <a:ext uri="{FF2B5EF4-FFF2-40B4-BE49-F238E27FC236}">
                  <a16:creationId xmlns:a16="http://schemas.microsoft.com/office/drawing/2014/main" id="{6A5F8841-C91A-ABA0-2619-5BB273770EA5}"/>
                </a:ext>
              </a:extLst>
            </p:cNvPr>
            <p:cNvSpPr/>
            <p:nvPr/>
          </p:nvSpPr>
          <p:spPr>
            <a:xfrm>
              <a:off x="666750" y="4005550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6">
              <a:extLst>
                <a:ext uri="{FF2B5EF4-FFF2-40B4-BE49-F238E27FC236}">
                  <a16:creationId xmlns:a16="http://schemas.microsoft.com/office/drawing/2014/main" id="{60A0BCF3-6185-9D02-4097-78142BB3BD31}"/>
                </a:ext>
              </a:extLst>
            </p:cNvPr>
            <p:cNvSpPr/>
            <p:nvPr/>
          </p:nvSpPr>
          <p:spPr>
            <a:xfrm>
              <a:off x="666750" y="2467375"/>
              <a:ext cx="3343900" cy="2145775"/>
            </a:xfrm>
            <a:custGeom>
              <a:avLst/>
              <a:gdLst/>
              <a:ahLst/>
              <a:cxnLst/>
              <a:rect l="l" t="t" r="r" b="b"/>
              <a:pathLst>
                <a:path w="133756" h="85831" extrusionOk="0">
                  <a:moveTo>
                    <a:pt x="47260" y="0"/>
                  </a:moveTo>
                  <a:cubicBezTo>
                    <a:pt x="6242" y="7134"/>
                    <a:pt x="892" y="18726"/>
                    <a:pt x="0" y="58853"/>
                  </a:cubicBezTo>
                  <a:cubicBezTo>
                    <a:pt x="0" y="59744"/>
                    <a:pt x="0" y="60636"/>
                    <a:pt x="0" y="61528"/>
                  </a:cubicBezTo>
                  <a:lnTo>
                    <a:pt x="0" y="65986"/>
                  </a:lnTo>
                  <a:cubicBezTo>
                    <a:pt x="0" y="65986"/>
                    <a:pt x="10700" y="85604"/>
                    <a:pt x="66878" y="85604"/>
                  </a:cubicBezTo>
                  <a:cubicBezTo>
                    <a:pt x="69326" y="85757"/>
                    <a:pt x="71747" y="85831"/>
                    <a:pt x="74147" y="85831"/>
                  </a:cubicBezTo>
                  <a:cubicBezTo>
                    <a:pt x="85735" y="85831"/>
                    <a:pt x="96815" y="84100"/>
                    <a:pt x="107896" y="81145"/>
                  </a:cubicBezTo>
                  <a:cubicBezTo>
                    <a:pt x="129297" y="75795"/>
                    <a:pt x="133755" y="65986"/>
                    <a:pt x="133755" y="65986"/>
                  </a:cubicBezTo>
                  <a:lnTo>
                    <a:pt x="133755" y="63311"/>
                  </a:lnTo>
                  <a:cubicBezTo>
                    <a:pt x="133755" y="62419"/>
                    <a:pt x="133755" y="61528"/>
                    <a:pt x="132864" y="60636"/>
                  </a:cubicBezTo>
                  <a:cubicBezTo>
                    <a:pt x="132864" y="34777"/>
                    <a:pt x="130189" y="19618"/>
                    <a:pt x="118596" y="11592"/>
                  </a:cubicBezTo>
                  <a:cubicBezTo>
                    <a:pt x="108788" y="5350"/>
                    <a:pt x="97196" y="892"/>
                    <a:pt x="85603" y="0"/>
                  </a:cubicBezTo>
                  <a:cubicBezTo>
                    <a:pt x="81711" y="4671"/>
                    <a:pt x="75780" y="7303"/>
                    <a:pt x="69590" y="7303"/>
                  </a:cubicBezTo>
                  <a:cubicBezTo>
                    <a:pt x="68690" y="7303"/>
                    <a:pt x="67784" y="7247"/>
                    <a:pt x="66878" y="7134"/>
                  </a:cubicBezTo>
                  <a:cubicBezTo>
                    <a:pt x="65972" y="7247"/>
                    <a:pt x="65065" y="7303"/>
                    <a:pt x="64163" y="7303"/>
                  </a:cubicBezTo>
                  <a:cubicBezTo>
                    <a:pt x="57961" y="7303"/>
                    <a:pt x="51931" y="4671"/>
                    <a:pt x="47260" y="0"/>
                  </a:cubicBez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6">
              <a:extLst>
                <a:ext uri="{FF2B5EF4-FFF2-40B4-BE49-F238E27FC236}">
                  <a16:creationId xmlns:a16="http://schemas.microsoft.com/office/drawing/2014/main" id="{DA5D0413-B74E-18CB-67C8-AFDF0E88121C}"/>
                </a:ext>
              </a:extLst>
            </p:cNvPr>
            <p:cNvSpPr/>
            <p:nvPr/>
          </p:nvSpPr>
          <p:spPr>
            <a:xfrm>
              <a:off x="3720825" y="550200"/>
              <a:ext cx="1649675" cy="1894900"/>
            </a:xfrm>
            <a:custGeom>
              <a:avLst/>
              <a:gdLst/>
              <a:ahLst/>
              <a:cxnLst/>
              <a:rect l="l" t="t" r="r" b="b"/>
              <a:pathLst>
                <a:path w="65987" h="75796" extrusionOk="0">
                  <a:moveTo>
                    <a:pt x="32993" y="1"/>
                  </a:moveTo>
                  <a:cubicBezTo>
                    <a:pt x="6242" y="1"/>
                    <a:pt x="1784" y="16943"/>
                    <a:pt x="1784" y="38344"/>
                  </a:cubicBezTo>
                  <a:cubicBezTo>
                    <a:pt x="0" y="57070"/>
                    <a:pt x="14267" y="74012"/>
                    <a:pt x="32993" y="75796"/>
                  </a:cubicBezTo>
                  <a:cubicBezTo>
                    <a:pt x="52611" y="74012"/>
                    <a:pt x="65986" y="57070"/>
                    <a:pt x="64203" y="38344"/>
                  </a:cubicBezTo>
                  <a:cubicBezTo>
                    <a:pt x="64203" y="16943"/>
                    <a:pt x="59744" y="1"/>
                    <a:pt x="32993" y="1"/>
                  </a:cubicBez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6">
              <a:extLst>
                <a:ext uri="{FF2B5EF4-FFF2-40B4-BE49-F238E27FC236}">
                  <a16:creationId xmlns:a16="http://schemas.microsoft.com/office/drawing/2014/main" id="{DA303FBD-4BB3-873C-35D7-A2F225A3F8DD}"/>
                </a:ext>
              </a:extLst>
            </p:cNvPr>
            <p:cNvSpPr/>
            <p:nvPr/>
          </p:nvSpPr>
          <p:spPr>
            <a:xfrm>
              <a:off x="2650775" y="40724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6">
              <a:extLst>
                <a:ext uri="{FF2B5EF4-FFF2-40B4-BE49-F238E27FC236}">
                  <a16:creationId xmlns:a16="http://schemas.microsoft.com/office/drawing/2014/main" id="{9C4A1972-3DDC-24CE-42C1-C1FFB6E4B3BF}"/>
                </a:ext>
              </a:extLst>
            </p:cNvPr>
            <p:cNvSpPr/>
            <p:nvPr/>
          </p:nvSpPr>
          <p:spPr>
            <a:xfrm>
              <a:off x="3943750" y="2511950"/>
              <a:ext cx="2095525" cy="1917175"/>
            </a:xfrm>
            <a:custGeom>
              <a:avLst/>
              <a:gdLst/>
              <a:ahLst/>
              <a:cxnLst/>
              <a:rect l="l" t="t" r="r" b="b"/>
              <a:pathLst>
                <a:path w="83821" h="76687" extrusionOk="0">
                  <a:moveTo>
                    <a:pt x="7134" y="1"/>
                  </a:moveTo>
                  <a:cubicBezTo>
                    <a:pt x="4459" y="1"/>
                    <a:pt x="1784" y="1784"/>
                    <a:pt x="0" y="1784"/>
                  </a:cubicBezTo>
                  <a:cubicBezTo>
                    <a:pt x="19618" y="24077"/>
                    <a:pt x="11592" y="70445"/>
                    <a:pt x="9809" y="75795"/>
                  </a:cubicBezTo>
                  <a:cubicBezTo>
                    <a:pt x="9809" y="75795"/>
                    <a:pt x="17834" y="76687"/>
                    <a:pt x="24076" y="76687"/>
                  </a:cubicBezTo>
                  <a:cubicBezTo>
                    <a:pt x="74903" y="76687"/>
                    <a:pt x="83820" y="59745"/>
                    <a:pt x="83820" y="59745"/>
                  </a:cubicBezTo>
                  <a:lnTo>
                    <a:pt x="83820" y="56178"/>
                  </a:lnTo>
                  <a:cubicBezTo>
                    <a:pt x="83820" y="56178"/>
                    <a:pt x="82929" y="56178"/>
                    <a:pt x="82929" y="54394"/>
                  </a:cubicBezTo>
                  <a:cubicBezTo>
                    <a:pt x="82929" y="17835"/>
                    <a:pt x="77578" y="7134"/>
                    <a:pt x="41019" y="1"/>
                  </a:cubicBezTo>
                  <a:cubicBezTo>
                    <a:pt x="36560" y="4459"/>
                    <a:pt x="30318" y="7134"/>
                    <a:pt x="24076" y="7134"/>
                  </a:cubicBezTo>
                  <a:cubicBezTo>
                    <a:pt x="17834" y="7134"/>
                    <a:pt x="11592" y="4459"/>
                    <a:pt x="7134" y="1"/>
                  </a:cubicBezTo>
                  <a:close/>
                </a:path>
              </a:pathLst>
            </a:custGeom>
            <a:solidFill>
              <a:srgbClr val="31A7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0" name="Google Shape;170;p26">
            <a:extLst>
              <a:ext uri="{FF2B5EF4-FFF2-40B4-BE49-F238E27FC236}">
                <a16:creationId xmlns:a16="http://schemas.microsoft.com/office/drawing/2014/main" id="{7F616987-4E7F-95F6-262F-B70BBE8B8EF8}"/>
              </a:ext>
            </a:extLst>
          </p:cNvPr>
          <p:cNvSpPr/>
          <p:nvPr/>
        </p:nvSpPr>
        <p:spPr>
          <a:xfrm>
            <a:off x="15914913" y="2285088"/>
            <a:ext cx="503912" cy="504036"/>
          </a:xfrm>
          <a:custGeom>
            <a:avLst/>
            <a:gdLst/>
            <a:ahLst/>
            <a:cxnLst/>
            <a:rect l="l" t="t" r="r" b="b"/>
            <a:pathLst>
              <a:path w="184583" h="169424" extrusionOk="0">
                <a:moveTo>
                  <a:pt x="50827" y="0"/>
                </a:moveTo>
                <a:cubicBezTo>
                  <a:pt x="22293" y="0"/>
                  <a:pt x="0" y="22293"/>
                  <a:pt x="0" y="50827"/>
                </a:cubicBezTo>
                <a:cubicBezTo>
                  <a:pt x="0" y="85603"/>
                  <a:pt x="31210" y="114138"/>
                  <a:pt x="79361" y="156940"/>
                </a:cubicBezTo>
                <a:lnTo>
                  <a:pt x="91845" y="169423"/>
                </a:lnTo>
                <a:lnTo>
                  <a:pt x="105221" y="156940"/>
                </a:lnTo>
                <a:cubicBezTo>
                  <a:pt x="153373" y="114138"/>
                  <a:pt x="184582" y="85603"/>
                  <a:pt x="184582" y="50827"/>
                </a:cubicBezTo>
                <a:cubicBezTo>
                  <a:pt x="184582" y="22293"/>
                  <a:pt x="162290" y="0"/>
                  <a:pt x="133755" y="0"/>
                </a:cubicBezTo>
                <a:cubicBezTo>
                  <a:pt x="117705" y="0"/>
                  <a:pt x="102546" y="7134"/>
                  <a:pt x="91845" y="19617"/>
                </a:cubicBezTo>
                <a:cubicBezTo>
                  <a:pt x="82037" y="7134"/>
                  <a:pt x="66878" y="0"/>
                  <a:pt x="50827" y="0"/>
                </a:cubicBezTo>
                <a:close/>
              </a:path>
            </a:pathLst>
          </a:custGeom>
          <a:solidFill>
            <a:srgbClr val="31A7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6">
            <a:extLst>
              <a:ext uri="{FF2B5EF4-FFF2-40B4-BE49-F238E27FC236}">
                <a16:creationId xmlns:a16="http://schemas.microsoft.com/office/drawing/2014/main" id="{BB39C5C3-7DCE-9D97-01B3-850B714B5F88}"/>
              </a:ext>
            </a:extLst>
          </p:cNvPr>
          <p:cNvSpPr/>
          <p:nvPr/>
        </p:nvSpPr>
        <p:spPr>
          <a:xfrm>
            <a:off x="11865763" y="2250400"/>
            <a:ext cx="615543" cy="540065"/>
          </a:xfrm>
          <a:custGeom>
            <a:avLst/>
            <a:gdLst/>
            <a:ahLst/>
            <a:cxnLst/>
            <a:rect l="l" t="t" r="r" b="b"/>
            <a:pathLst>
              <a:path w="231843" h="203032" extrusionOk="0">
                <a:moveTo>
                  <a:pt x="161621" y="19118"/>
                </a:moveTo>
                <a:cubicBezTo>
                  <a:pt x="168308" y="19118"/>
                  <a:pt x="174996" y="25805"/>
                  <a:pt x="174996" y="33608"/>
                </a:cubicBezTo>
                <a:cubicBezTo>
                  <a:pt x="174996" y="36952"/>
                  <a:pt x="173882" y="41410"/>
                  <a:pt x="170538" y="43639"/>
                </a:cubicBezTo>
                <a:cubicBezTo>
                  <a:pt x="168308" y="46983"/>
                  <a:pt x="163850" y="48098"/>
                  <a:pt x="160506" y="48098"/>
                </a:cubicBezTo>
                <a:lnTo>
                  <a:pt x="131526" y="48098"/>
                </a:lnTo>
                <a:lnTo>
                  <a:pt x="150474" y="24691"/>
                </a:lnTo>
                <a:cubicBezTo>
                  <a:pt x="152704" y="21347"/>
                  <a:pt x="157162" y="19118"/>
                  <a:pt x="161621" y="19118"/>
                </a:cubicBezTo>
                <a:close/>
                <a:moveTo>
                  <a:pt x="72451" y="20232"/>
                </a:moveTo>
                <a:cubicBezTo>
                  <a:pt x="75795" y="20232"/>
                  <a:pt x="80253" y="21347"/>
                  <a:pt x="82482" y="24691"/>
                </a:cubicBezTo>
                <a:lnTo>
                  <a:pt x="101431" y="49213"/>
                </a:lnTo>
                <a:lnTo>
                  <a:pt x="71336" y="49213"/>
                </a:lnTo>
                <a:cubicBezTo>
                  <a:pt x="63534" y="48098"/>
                  <a:pt x="57961" y="42525"/>
                  <a:pt x="57961" y="34722"/>
                </a:cubicBezTo>
                <a:cubicBezTo>
                  <a:pt x="57961" y="31379"/>
                  <a:pt x="59075" y="26920"/>
                  <a:pt x="61304" y="24691"/>
                </a:cubicBezTo>
                <a:cubicBezTo>
                  <a:pt x="64648" y="21347"/>
                  <a:pt x="67992" y="20232"/>
                  <a:pt x="72451" y="20232"/>
                </a:cubicBezTo>
                <a:close/>
                <a:moveTo>
                  <a:pt x="140443" y="68161"/>
                </a:moveTo>
                <a:lnTo>
                  <a:pt x="141557" y="97142"/>
                </a:lnTo>
                <a:lnTo>
                  <a:pt x="141557" y="176280"/>
                </a:lnTo>
                <a:cubicBezTo>
                  <a:pt x="141557" y="178509"/>
                  <a:pt x="140443" y="180739"/>
                  <a:pt x="138214" y="181853"/>
                </a:cubicBezTo>
                <a:cubicBezTo>
                  <a:pt x="135984" y="184083"/>
                  <a:pt x="133755" y="184083"/>
                  <a:pt x="131526" y="184083"/>
                </a:cubicBezTo>
                <a:lnTo>
                  <a:pt x="101431" y="184083"/>
                </a:lnTo>
                <a:cubicBezTo>
                  <a:pt x="99202" y="184083"/>
                  <a:pt x="96972" y="184083"/>
                  <a:pt x="94743" y="181853"/>
                </a:cubicBezTo>
                <a:cubicBezTo>
                  <a:pt x="92514" y="180739"/>
                  <a:pt x="91399" y="178509"/>
                  <a:pt x="92514" y="176280"/>
                </a:cubicBezTo>
                <a:lnTo>
                  <a:pt x="92514" y="68161"/>
                </a:lnTo>
                <a:close/>
                <a:moveTo>
                  <a:pt x="74373" y="1"/>
                </a:moveTo>
                <a:cubicBezTo>
                  <a:pt x="73363" y="1"/>
                  <a:pt x="72349" y="56"/>
                  <a:pt x="71336" y="169"/>
                </a:cubicBezTo>
                <a:cubicBezTo>
                  <a:pt x="62419" y="169"/>
                  <a:pt x="53502" y="3513"/>
                  <a:pt x="47929" y="10201"/>
                </a:cubicBezTo>
                <a:cubicBezTo>
                  <a:pt x="41241" y="15774"/>
                  <a:pt x="37897" y="24691"/>
                  <a:pt x="37897" y="33608"/>
                </a:cubicBezTo>
                <a:cubicBezTo>
                  <a:pt x="36783" y="43639"/>
                  <a:pt x="41241" y="51442"/>
                  <a:pt x="47929" y="58130"/>
                </a:cubicBezTo>
                <a:cubicBezTo>
                  <a:pt x="53502" y="64817"/>
                  <a:pt x="62419" y="68161"/>
                  <a:pt x="71336" y="68161"/>
                </a:cubicBezTo>
                <a:lnTo>
                  <a:pt x="4459" y="68161"/>
                </a:lnTo>
                <a:cubicBezTo>
                  <a:pt x="3344" y="68161"/>
                  <a:pt x="2229" y="69276"/>
                  <a:pt x="1115" y="70391"/>
                </a:cubicBezTo>
                <a:cubicBezTo>
                  <a:pt x="0" y="70391"/>
                  <a:pt x="0" y="71505"/>
                  <a:pt x="0" y="73734"/>
                </a:cubicBezTo>
                <a:lnTo>
                  <a:pt x="0" y="121663"/>
                </a:lnTo>
                <a:cubicBezTo>
                  <a:pt x="0" y="122778"/>
                  <a:pt x="0" y="123893"/>
                  <a:pt x="1115" y="125007"/>
                </a:cubicBezTo>
                <a:cubicBezTo>
                  <a:pt x="2229" y="125007"/>
                  <a:pt x="3344" y="126122"/>
                  <a:pt x="4459" y="126122"/>
                </a:cubicBezTo>
                <a:lnTo>
                  <a:pt x="18949" y="126122"/>
                </a:lnTo>
                <a:lnTo>
                  <a:pt x="18949" y="188541"/>
                </a:lnTo>
                <a:cubicBezTo>
                  <a:pt x="18949" y="196343"/>
                  <a:pt x="24522" y="203031"/>
                  <a:pt x="32324" y="203031"/>
                </a:cubicBezTo>
                <a:lnTo>
                  <a:pt x="198403" y="203031"/>
                </a:lnTo>
                <a:cubicBezTo>
                  <a:pt x="202862" y="203031"/>
                  <a:pt x="206206" y="200802"/>
                  <a:pt x="208435" y="198573"/>
                </a:cubicBezTo>
                <a:cubicBezTo>
                  <a:pt x="211779" y="195229"/>
                  <a:pt x="212893" y="191885"/>
                  <a:pt x="212893" y="187426"/>
                </a:cubicBezTo>
                <a:lnTo>
                  <a:pt x="212893" y="126122"/>
                </a:lnTo>
                <a:lnTo>
                  <a:pt x="227384" y="126122"/>
                </a:lnTo>
                <a:cubicBezTo>
                  <a:pt x="228498" y="126122"/>
                  <a:pt x="229613" y="125007"/>
                  <a:pt x="230727" y="123893"/>
                </a:cubicBezTo>
                <a:cubicBezTo>
                  <a:pt x="231842" y="122778"/>
                  <a:pt x="231842" y="121663"/>
                  <a:pt x="231842" y="120549"/>
                </a:cubicBezTo>
                <a:lnTo>
                  <a:pt x="231842" y="72620"/>
                </a:lnTo>
                <a:cubicBezTo>
                  <a:pt x="231842" y="71505"/>
                  <a:pt x="231842" y="70391"/>
                  <a:pt x="230727" y="70391"/>
                </a:cubicBezTo>
                <a:cubicBezTo>
                  <a:pt x="230727" y="69276"/>
                  <a:pt x="228498" y="68161"/>
                  <a:pt x="227384" y="68161"/>
                </a:cubicBezTo>
                <a:lnTo>
                  <a:pt x="161621" y="68161"/>
                </a:lnTo>
                <a:cubicBezTo>
                  <a:pt x="170538" y="68161"/>
                  <a:pt x="178340" y="64817"/>
                  <a:pt x="185028" y="59244"/>
                </a:cubicBezTo>
                <a:cubicBezTo>
                  <a:pt x="191716" y="52557"/>
                  <a:pt x="195059" y="43639"/>
                  <a:pt x="195059" y="33608"/>
                </a:cubicBezTo>
                <a:cubicBezTo>
                  <a:pt x="195059" y="24691"/>
                  <a:pt x="191716" y="16888"/>
                  <a:pt x="185028" y="10201"/>
                </a:cubicBezTo>
                <a:cubicBezTo>
                  <a:pt x="178340" y="3513"/>
                  <a:pt x="170538" y="169"/>
                  <a:pt x="161621" y="169"/>
                </a:cubicBezTo>
                <a:cubicBezTo>
                  <a:pt x="151589" y="169"/>
                  <a:pt x="141557" y="4628"/>
                  <a:pt x="135984" y="12430"/>
                </a:cubicBezTo>
                <a:lnTo>
                  <a:pt x="115921" y="36952"/>
                </a:lnTo>
                <a:lnTo>
                  <a:pt x="98087" y="12430"/>
                </a:lnTo>
                <a:cubicBezTo>
                  <a:pt x="92075" y="4414"/>
                  <a:pt x="83360" y="1"/>
                  <a:pt x="74373" y="1"/>
                </a:cubicBezTo>
                <a:close/>
              </a:path>
            </a:pathLst>
          </a:custGeom>
          <a:solidFill>
            <a:srgbClr val="31A7D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38;p26">
            <a:extLst>
              <a:ext uri="{FF2B5EF4-FFF2-40B4-BE49-F238E27FC236}">
                <a16:creationId xmlns:a16="http://schemas.microsoft.com/office/drawing/2014/main" id="{AA96479C-3985-2DE2-A7BF-DE5A8EB84BD3}"/>
              </a:ext>
            </a:extLst>
          </p:cNvPr>
          <p:cNvSpPr txBox="1"/>
          <p:nvPr/>
        </p:nvSpPr>
        <p:spPr>
          <a:xfrm>
            <a:off x="814554" y="2274638"/>
            <a:ext cx="3685471" cy="8679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pt-BR" sz="19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Key Partners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pt-BR" sz="19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" name="Google Shape;139;p26">
            <a:extLst>
              <a:ext uri="{FF2B5EF4-FFF2-40B4-BE49-F238E27FC236}">
                <a16:creationId xmlns:a16="http://schemas.microsoft.com/office/drawing/2014/main" id="{9AC263CA-861D-87E0-E481-5E8BD58E867E}"/>
              </a:ext>
            </a:extLst>
          </p:cNvPr>
          <p:cNvSpPr txBox="1"/>
          <p:nvPr/>
        </p:nvSpPr>
        <p:spPr>
          <a:xfrm>
            <a:off x="4715787" y="2300613"/>
            <a:ext cx="3771756" cy="430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Key Activities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</p:txBody>
      </p:sp>
      <p:sp>
        <p:nvSpPr>
          <p:cNvPr id="6" name="Google Shape;140;p26">
            <a:extLst>
              <a:ext uri="{FF2B5EF4-FFF2-40B4-BE49-F238E27FC236}">
                <a16:creationId xmlns:a16="http://schemas.microsoft.com/office/drawing/2014/main" id="{878B8F13-0A00-C3BD-21CF-9C6008C0D743}"/>
              </a:ext>
            </a:extLst>
          </p:cNvPr>
          <p:cNvSpPr txBox="1"/>
          <p:nvPr/>
        </p:nvSpPr>
        <p:spPr>
          <a:xfrm>
            <a:off x="8729368" y="2388324"/>
            <a:ext cx="3707150" cy="8565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Value Propositions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</p:txBody>
      </p:sp>
      <p:sp>
        <p:nvSpPr>
          <p:cNvPr id="7" name="Google Shape;141;p26">
            <a:extLst>
              <a:ext uri="{FF2B5EF4-FFF2-40B4-BE49-F238E27FC236}">
                <a16:creationId xmlns:a16="http://schemas.microsoft.com/office/drawing/2014/main" id="{78001053-0DF8-E192-E854-865586EF2DDD}"/>
              </a:ext>
            </a:extLst>
          </p:cNvPr>
          <p:cNvSpPr txBox="1"/>
          <p:nvPr/>
        </p:nvSpPr>
        <p:spPr>
          <a:xfrm>
            <a:off x="12784524" y="2297677"/>
            <a:ext cx="3731969" cy="4115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Customer Relationships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pt-BR" sz="19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" name="Google Shape;144;p26">
            <a:extLst>
              <a:ext uri="{FF2B5EF4-FFF2-40B4-BE49-F238E27FC236}">
                <a16:creationId xmlns:a16="http://schemas.microsoft.com/office/drawing/2014/main" id="{1CE06871-7C67-F57A-DCEE-8F97792D1423}"/>
              </a:ext>
            </a:extLst>
          </p:cNvPr>
          <p:cNvSpPr txBox="1"/>
          <p:nvPr/>
        </p:nvSpPr>
        <p:spPr>
          <a:xfrm>
            <a:off x="12742214" y="6743225"/>
            <a:ext cx="3774279" cy="4210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Channels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</p:txBody>
      </p:sp>
      <p:sp>
        <p:nvSpPr>
          <p:cNvPr id="9" name="Google Shape;142;p26">
            <a:extLst>
              <a:ext uri="{FF2B5EF4-FFF2-40B4-BE49-F238E27FC236}">
                <a16:creationId xmlns:a16="http://schemas.microsoft.com/office/drawing/2014/main" id="{57891769-CDB9-8CA1-D96D-08062D504E70}"/>
              </a:ext>
            </a:extLst>
          </p:cNvPr>
          <p:cNvSpPr txBox="1"/>
          <p:nvPr/>
        </p:nvSpPr>
        <p:spPr>
          <a:xfrm>
            <a:off x="16760374" y="2300497"/>
            <a:ext cx="3702052" cy="8653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Customer Segments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</p:txBody>
      </p:sp>
      <p:sp>
        <p:nvSpPr>
          <p:cNvPr id="10" name="Google Shape;143;p26">
            <a:extLst>
              <a:ext uri="{FF2B5EF4-FFF2-40B4-BE49-F238E27FC236}">
                <a16:creationId xmlns:a16="http://schemas.microsoft.com/office/drawing/2014/main" id="{06BE96C2-4290-BC91-991C-A8D44FB2C753}"/>
              </a:ext>
            </a:extLst>
          </p:cNvPr>
          <p:cNvSpPr txBox="1"/>
          <p:nvPr/>
        </p:nvSpPr>
        <p:spPr>
          <a:xfrm>
            <a:off x="4670536" y="6858054"/>
            <a:ext cx="3827300" cy="4096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Key Resources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</p:txBody>
      </p:sp>
      <p:sp>
        <p:nvSpPr>
          <p:cNvPr id="11" name="Google Shape;145;p26">
            <a:extLst>
              <a:ext uri="{FF2B5EF4-FFF2-40B4-BE49-F238E27FC236}">
                <a16:creationId xmlns:a16="http://schemas.microsoft.com/office/drawing/2014/main" id="{79513B82-0070-0112-5B0A-B0FC65853B8B}"/>
              </a:ext>
            </a:extLst>
          </p:cNvPr>
          <p:cNvSpPr txBox="1"/>
          <p:nvPr/>
        </p:nvSpPr>
        <p:spPr>
          <a:xfrm>
            <a:off x="814555" y="11380322"/>
            <a:ext cx="9740972" cy="2705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Cost Structure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….</a:t>
            </a:r>
          </a:p>
        </p:txBody>
      </p:sp>
      <p:sp>
        <p:nvSpPr>
          <p:cNvPr id="12" name="Google Shape;146;p26">
            <a:extLst>
              <a:ext uri="{FF2B5EF4-FFF2-40B4-BE49-F238E27FC236}">
                <a16:creationId xmlns:a16="http://schemas.microsoft.com/office/drawing/2014/main" id="{03551195-870D-B6AC-E021-1BEC9B6C526E}"/>
              </a:ext>
            </a:extLst>
          </p:cNvPr>
          <p:cNvSpPr txBox="1"/>
          <p:nvPr/>
        </p:nvSpPr>
        <p:spPr>
          <a:xfrm>
            <a:off x="10838507" y="11192665"/>
            <a:ext cx="9158560" cy="1308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Revenue Streams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...</a:t>
            </a:r>
          </a:p>
        </p:txBody>
      </p:sp>
      <p:pic>
        <p:nvPicPr>
          <p:cNvPr id="3" name="Grafik 2" descr="Ein Bild, das Logo, Schrift, Symbol, Grafiken enthält.&#10;&#10;Automatisch generierte Beschreibung">
            <a:extLst>
              <a:ext uri="{FF2B5EF4-FFF2-40B4-BE49-F238E27FC236}">
                <a16:creationId xmlns:a16="http://schemas.microsoft.com/office/drawing/2014/main" id="{B8649A82-1D03-6D20-641C-8F824928A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9610" y="54208"/>
            <a:ext cx="1592165" cy="11785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Google Shape;133;p26">
            <a:extLst>
              <a:ext uri="{FF2B5EF4-FFF2-40B4-BE49-F238E27FC236}">
                <a16:creationId xmlns:a16="http://schemas.microsoft.com/office/drawing/2014/main" id="{BDE02065-F47E-782D-9FFC-75D71EA53ED2}"/>
              </a:ext>
            </a:extLst>
          </p:cNvPr>
          <p:cNvSpPr/>
          <p:nvPr/>
        </p:nvSpPr>
        <p:spPr>
          <a:xfrm>
            <a:off x="6679988" y="107849"/>
            <a:ext cx="11627062" cy="972817"/>
          </a:xfrm>
          <a:prstGeom prst="rect">
            <a:avLst/>
          </a:prstGeom>
          <a:solidFill>
            <a:srgbClr val="FFE5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ctr" anchorCtr="1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Raleway"/>
                <a:ea typeface="Raleway"/>
                <a:cs typeface="Raleway"/>
                <a:sym typeface="Raleway"/>
              </a:rPr>
              <a:t>Hinweis: </a:t>
            </a:r>
            <a:r>
              <a:rPr lang="de-DE" sz="2400">
                <a:latin typeface="Raleway"/>
                <a:ea typeface="Raleway"/>
                <a:cs typeface="Raleway"/>
                <a:sym typeface="Raleway"/>
              </a:rPr>
              <a:t>Erläuterungen zu den Elementen des Business Model Canvas finden Sie in den Folien-Notizen.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154610573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602</Words>
  <Application>Microsoft Office PowerPoint</Application>
  <PresentationFormat>Benutzerdefiniert</PresentationFormat>
  <Paragraphs>188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Raleway</vt:lpstr>
      <vt:lpstr>Simple Light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Reinhard Hahn</dc:creator>
  <cp:lastModifiedBy>Reinhard Hahn</cp:lastModifiedBy>
  <cp:revision>1</cp:revision>
  <dcterms:modified xsi:type="dcterms:W3CDTF">2025-01-17T10:48:21Z</dcterms:modified>
</cp:coreProperties>
</file>